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77" r:id="rId9"/>
    <p:sldId id="264" r:id="rId10"/>
    <p:sldId id="275" r:id="rId11"/>
    <p:sldId id="265" r:id="rId12"/>
    <p:sldId id="266" r:id="rId13"/>
    <p:sldId id="267" r:id="rId14"/>
    <p:sldId id="268" r:id="rId15"/>
    <p:sldId id="276" r:id="rId16"/>
    <p:sldId id="278" r:id="rId17"/>
    <p:sldId id="279" r:id="rId18"/>
    <p:sldId id="269" r:id="rId19"/>
    <p:sldId id="28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7"/>
            <a:ext cx="7772400" cy="7143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 5 «Реченька» г. Орска»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в ДОУ по профилактике травматизма детей дошкольного возраста.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Старший воспитатель </a:t>
            </a:r>
          </a:p>
          <a:p>
            <a:pPr algn="r"/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Фатьянова Елена Владимировна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предупреждения детского травматизма.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работы в ДОУ по профилактике травматизма осуществляется по следующим направлениям: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 ДОУ.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персоналом ДОУ.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 с воспитанниками ДОУ.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 с родителями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2530" name="Picture 2" descr="https://maryno.mskobr.ru/files/News/Travmatizm/travmatiz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869160"/>
            <a:ext cx="1833542" cy="1833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80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профилактики детского травматизма в детском саду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20180507_154032_Burst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928802"/>
            <a:ext cx="3428992" cy="3297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720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Четкое выполнение требований безопасности к оснащению территории детского сада</a:t>
            </a:r>
          </a:p>
          <a:p>
            <a:endParaRPr lang="ru-RU" dirty="0"/>
          </a:p>
        </p:txBody>
      </p:sp>
      <p:pic>
        <p:nvPicPr>
          <p:cNvPr id="10" name="Рисунок 9" descr="20180507_1538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428868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80507_1531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1071546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Сезонное выполнение мероприятий по устранению опасных условий перед началом прогулки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https://www.maam.ru/images/photos/c4c2a556a3fab29f7a4a59f1d5a563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s://profiogorod.ru/wp-content/uploads/2019/10/Obrezka-kustarnikov-osenju-video-dlja-nachinajushhih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9520" y="1643050"/>
            <a:ext cx="3867321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786314" y="5286388"/>
            <a:ext cx="35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игрового инвентаря и оборудования требованиям безопасности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5" name="Picture 9" descr="https://cstor.nn2.ru/blog/data/blog/2020-05/3004903_15906693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572008"/>
            <a:ext cx="2670187" cy="207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8" name="Picture 6" descr="http://1.bp.blogspot.com/-tIEqTaGzGKs/UPtcPFGXmFI/AAAAAAAABDg/ADx6jEvQsI4/s1600/1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s://pickimage.ru/wp-content/uploads/images/detskie/workingpeoplewinter/trudludeizimoi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2852"/>
            <a:ext cx="4071966" cy="27340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285728"/>
            <a:ext cx="3429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очистке перед началом прогулки от снега и сосулек всех построек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Фото09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2071678"/>
            <a:ext cx="4264160" cy="319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429256" y="4572008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страховка воспитателем детей во время скатывания с горки, при проведении игровых занятий, проводится проверка выносного материала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20180918_171834_Burst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071942"/>
            <a:ext cx="3500430" cy="262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81205_1056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839768"/>
            <a:ext cx="3786182" cy="283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персоналом детского сада по профилактике детского травматизма:</a:t>
            </a:r>
          </a:p>
          <a:p>
            <a:pPr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инструктажей по охране жизни и здоровья детей.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инструктажей по охране жизни и здоровья детей во время  проведения экскурсий и прогулок за пределами детского сада.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инструктажей «Предупреждение детского дорожно-транспортного травматизма».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работы ДОУ по предупреждению детского травматизма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Создание РППС в группах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 по вопросам профилактики детского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травматизма: «Предупреждение детских страхов в опасной ситуации», «Что могут сами дети», «Психофизические особенности дошкольников и их поведение на дороге» и т.д.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Размещение информационного материала на сайте ДОУ, платформах,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месседжерах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Анкетирование.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20190902_152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8754" y="3929066"/>
            <a:ext cx="390524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357166"/>
            <a:ext cx="8003232" cy="576899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 с воспитанниками:</a:t>
            </a:r>
          </a:p>
          <a:p>
            <a:pPr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Образовательная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формированию основ безопасного поведения в быту, социуме,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предметно-пространственной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Целевые прогулки, экскурсии.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 с медицинскими работниками, сотрудниками МВД, ГИБДД, пожарной охраны и т.п.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праздников, досугов,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Участие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конкурсах, городских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Просмотр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мультимедийных презентаций, видеофильмов; прослушивание аудиозаписей</a:t>
            </a:r>
          </a:p>
        </p:txBody>
      </p:sp>
    </p:spTree>
    <p:extLst>
      <p:ext uri="{BB962C8B-B14F-4D97-AF65-F5344CB8AC3E}">
        <p14:creationId xmlns="" xmlns:p14="http://schemas.microsoft.com/office/powerpoint/2010/main" val="30781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 descr="IMG_20190327_104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762245"/>
            <a:ext cx="3071816" cy="4095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Фото186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4282" y="285728"/>
            <a:ext cx="4163352" cy="3122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81205_1056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21429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4-09-19 11.33.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643314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781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Содержимое 8" descr="IMG-98359c1240a218ea3a16efc900d217bf-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42852"/>
            <a:ext cx="438153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-cd6134f5d5c29242af34826b2fce1edf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429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20191022_1105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482554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SDC10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643314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781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воспитанников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работы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объяснить актуальность, важность проблемы безопасности детей, повысить образовательный уровень родителей по данной проблеме, обозначить круг правил, с которыми необходимо знакомить ребенка прежде всего в семье.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Проведение родительских собраний (в том числе с участием сотрудников ГИБДД, МВД, пожарной охраны, МЧС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т.п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Оформление информационных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стендов.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Проведение бесед,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консультаций.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Привлечение к участию в выставках совместного творчества и конкурсах по тематике дорожной, пожарной, бытовой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безопасности.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Разработка буклетов, памяток, рекомендаций по формированию у детей основ безопасности в условиях домашнего воспитания: «Обучение детей наблюдательности на улице», «Причины ДТТ», «Правила перевозки детей в автомобиле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Размещение информации по вопросам безопасности на сайте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ДОО.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AM053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95" y="2857496"/>
            <a:ext cx="5334005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0190919_17410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214290"/>
            <a:ext cx="581029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473008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уж устроен мир, что на каждом шагу человека, особенно ребёнка, поджидают опасности.</a:t>
            </a:r>
            <a:b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Опасность — явление, способное нанести вред жизни человека.</a:t>
            </a:r>
            <a:b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87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при получении сообщения о случае травматизма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 в отсутствии возможности дальнейшего воздействия травмирующего фактора на других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меры по оказанию пострадавшему первой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о случившемся родителям (законным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представителям);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о доставке ребёнка в учреждения здравоохранения (вызвать «скорую помощь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расследование несчастного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Ответственность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за обеспечение безопасных условий учебно-воспитательного процесса с детьми, несет его руководитель;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Лицо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проводящее учебно-воспитательный процесс с детьми, несет персональную ответственность за сохранность жизни и здоровья воспитанников.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При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сокрытии происшедшего несчастного случая, виновные привлекаются к ответственности согласно действующему законодательству.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571472" y="26431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внимание!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травм детей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konspekta.net/studopedianet/baza7/1538385109879.files/image0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322" y="1285860"/>
            <a:ext cx="8439150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2910" y="4929198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Бытовые травмы: 60-68%</a:t>
            </a:r>
          </a:p>
          <a:p>
            <a:pPr algn="ctr"/>
            <a:endParaRPr lang="ru-RU" b="1" dirty="0" smtClean="0"/>
          </a:p>
          <a:p>
            <a:r>
              <a:rPr lang="ru-RU" b="1" dirty="0" smtClean="0"/>
              <a:t>    Дошкольники -   80%                                      </a:t>
            </a:r>
            <a:r>
              <a:rPr lang="ru-RU" b="1" dirty="0"/>
              <a:t>Т</a:t>
            </a:r>
            <a:r>
              <a:rPr lang="ru-RU" b="1" dirty="0" smtClean="0"/>
              <a:t>равмы во дворе, на улицах  - 78%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В помещениях – 22%                 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929322" y="5286388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928926" y="5214950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причины детского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4" descr="https://a.d-cd.net/NsAAAgITzOA-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785926"/>
            <a:ext cx="4786322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получения травм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429288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На 1 месте:</a:t>
            </a:r>
          </a:p>
          <a:p>
            <a:pPr algn="ctr">
              <a:buNone/>
            </a:pP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Порезы, уколы разбитым стеклом или льдом, сухими ветками, сучками на деревьях, кустарниках;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занозы от палок, деревянных лопаток и игрушек, досок;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ушибы при катании на велосипедах, самокатах, качелях и каруселях, лыжах, салазках, ледянках; </a:t>
            </a:r>
          </a:p>
          <a:p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травмирование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при катании на ногах с ледяных горок, на санках, во время перемещения в гололедицу по скользким дорожкам, наружным ступенькам, площадкам, не очищенным от снега и льда и не посыпанным специальным составом.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На 2 месте:</a:t>
            </a:r>
          </a:p>
          <a:p>
            <a:pPr algn="ctr"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травмирование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во время игр на неочищенных от снега и льда площадках; </a:t>
            </a:r>
          </a:p>
          <a:p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травмирование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торчащими из земли металлическими или деревянными предметами, невысокими пеньками сломанных деревьев на площадках для подвижных игр; </a:t>
            </a:r>
          </a:p>
          <a:p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травмирование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при наличии ямок и выбоин на участке.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19462" name="Picture 6" descr="https://konakovograd.ru/wp-content/uploads/2020/07/wQSYvqlMGIY.jpg"/>
          <p:cNvPicPr>
            <a:picLocks noChangeAspect="1" noChangeArrowheads="1"/>
          </p:cNvPicPr>
          <p:nvPr/>
        </p:nvPicPr>
        <p:blipFill>
          <a:blip r:embed="rId3" cstate="print"/>
          <a:srcRect t="17089" r="36708" b="16455"/>
          <a:stretch>
            <a:fillRect/>
          </a:stretch>
        </p:blipFill>
        <p:spPr bwMode="auto">
          <a:xfrm>
            <a:off x="5000628" y="4643446"/>
            <a:ext cx="285752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357166"/>
            <a:ext cx="4248472" cy="576899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3 месте: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травмы при прикосновении в морозный день к металлическим конструкциям лицом, руками, языком; 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с горок, «шведских стенок» в случае отсутствия страховки воспитателя; </a:t>
            </a:r>
          </a:p>
          <a:p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травмирование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падающих с крыш сосульках, свисающими глыбами снега в период оттепели.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357167"/>
            <a:ext cx="4038600" cy="292895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4 месте:</a:t>
            </a:r>
          </a:p>
          <a:p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травмирование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неприкрепленной мебели в группах; </a:t>
            </a:r>
          </a:p>
          <a:p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травмирование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ДТП;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8434" name="Picture 2" descr="https://442fz.volganet.ru/upload/iblock/aaf/Kartinka-DT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57562"/>
            <a:ext cx="3730990" cy="238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https://fsd.multiurok.ru/html/2020/02/03/s_5e38113495722/1340587_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286776" cy="6215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жизни и здоровья детей; создание условий, обеспечивающих физическое, личностное, интеллектуальное и эстетическое развитие воспитанников умеющих адаптироваться в обществе.</a:t>
            </a:r>
            <a:b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4" name="Picture 2" descr="https://maryno.mskobr.ru/files/News/Travmatizm/travmatiz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71942"/>
            <a:ext cx="2405046" cy="2405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26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несчастных случаев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Направленное воспитание у детей и окружающих их взрослых умения распознавать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травмоопасные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 и избегать их.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Устранение неблагоприятных условий среды, в которой протекает жизнь ребенка.</a:t>
            </a:r>
          </a:p>
          <a:p>
            <a:endParaRPr lang="ru-RU" dirty="0"/>
          </a:p>
        </p:txBody>
      </p:sp>
      <p:pic>
        <p:nvPicPr>
          <p:cNvPr id="22530" name="Picture 2" descr="https://maryno.mskobr.ru/files/News/Travmatizm/travmatiz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714884"/>
            <a:ext cx="1833542" cy="1833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837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МДОАУ «Детский сад № 5 «Реченька» г. Орска»</vt:lpstr>
      <vt:lpstr>Слайд 2</vt:lpstr>
      <vt:lpstr>Классификация травм детей </vt:lpstr>
      <vt:lpstr>Каковы причины детского травмирования?</vt:lpstr>
      <vt:lpstr>Статистика получения травм</vt:lpstr>
      <vt:lpstr>Слайд 6</vt:lpstr>
      <vt:lpstr>Слайд 7</vt:lpstr>
      <vt:lpstr>Актуальность  Охрана жизни и здоровья детей; создание условий, обеспечивающих физическое, личностное, интеллектуальное и эстетическое развитие воспитанников умеющих адаптироваться в обществе. </vt:lpstr>
      <vt:lpstr>Предупреждение несчастных случаев</vt:lpstr>
      <vt:lpstr>Слайд 10</vt:lpstr>
      <vt:lpstr>Система профилактики детского травматизма в детском саду</vt:lpstr>
      <vt:lpstr>Сезонное выполнение мероприятий по устранению опасных условий перед началом прогулки</vt:lpstr>
      <vt:lpstr>Слайд 13</vt:lpstr>
      <vt:lpstr>Слайд 14</vt:lpstr>
      <vt:lpstr>Слайд 15</vt:lpstr>
      <vt:lpstr>Слайд 16</vt:lpstr>
      <vt:lpstr>Слайд 17</vt:lpstr>
      <vt:lpstr>Взаимодействие с семьями воспитанников</vt:lpstr>
      <vt:lpstr>Слайд 19</vt:lpstr>
      <vt:lpstr> Алгоритм действий при получении сообщения о случае травматизма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«Детский сад комбинированного вида №60» АГО</dc:title>
  <dc:creator>User</dc:creator>
  <cp:lastModifiedBy>Методист</cp:lastModifiedBy>
  <cp:revision>56</cp:revision>
  <dcterms:created xsi:type="dcterms:W3CDTF">2021-04-08T06:54:05Z</dcterms:created>
  <dcterms:modified xsi:type="dcterms:W3CDTF">2022-03-29T09:11:58Z</dcterms:modified>
</cp:coreProperties>
</file>