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5C126B3-3AC0-4F72-8DBD-9DFC2281976C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Раздел без заголовка" id="{6AAFEBAF-BF35-4C16-8775-F7B816E9F8FB}">
          <p14:sldIdLst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A42-4345-4B70-B762-6B1A6D0878AA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4A6-B8F2-49E3-986E-72592267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1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A42-4345-4B70-B762-6B1A6D0878AA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4A6-B8F2-49E3-986E-72592267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9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A42-4345-4B70-B762-6B1A6D0878AA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4A6-B8F2-49E3-986E-72592267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76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A42-4345-4B70-B762-6B1A6D0878AA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4A6-B8F2-49E3-986E-72592267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2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A42-4345-4B70-B762-6B1A6D0878AA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4A6-B8F2-49E3-986E-72592267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7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A42-4345-4B70-B762-6B1A6D0878AA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4A6-B8F2-49E3-986E-72592267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2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A42-4345-4B70-B762-6B1A6D0878AA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4A6-B8F2-49E3-986E-72592267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7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A42-4345-4B70-B762-6B1A6D0878AA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4A6-B8F2-49E3-986E-72592267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1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A42-4345-4B70-B762-6B1A6D0878AA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4A6-B8F2-49E3-986E-72592267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3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A42-4345-4B70-B762-6B1A6D0878AA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4A6-B8F2-49E3-986E-72592267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2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A42-4345-4B70-B762-6B1A6D0878AA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4A6-B8F2-49E3-986E-72592267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BA42-4345-4B70-B762-6B1A6D0878AA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104A6-B8F2-49E3-986E-72592267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Геометрические фигуры фон - 64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606" y="365125"/>
            <a:ext cx="12449367" cy="7002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892" y="365125"/>
            <a:ext cx="9401908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Культура детской настольной игры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МДОАУ «Детский сад № 96 г. Орска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Клюх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</a:t>
            </a:r>
            <a:r>
              <a:rPr lang="ru-RU" sz="1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8" descr="Абстрактный фон детский: векторные изображения и иллюстрации, которые можно  скачать бесплатно |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 descr="картинки для презентации дети играют в настольные: 2 тыс изображений 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97" y="3027456"/>
            <a:ext cx="4867006" cy="3234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Геометрические фигуры фон - 64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74" y="348528"/>
            <a:ext cx="7122421" cy="4196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630" y="348528"/>
            <a:ext cx="10700238" cy="263791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 – культурная практика, которую ребенок осваивает в дошкольном возрасте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5315" y="188260"/>
            <a:ext cx="11714285" cy="67324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 smtClean="0"/>
              <a:t>                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на манипуляциях                                       Легко умещается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небольшим количеством                                                    на столе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предметов 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Не требует наличия сложного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инвентаря</a:t>
            </a:r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2" descr="Геометрические фигуры фон - 64 фот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03601" y="6448875"/>
            <a:ext cx="5830037" cy="3279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row right, стрелка вправо - cкачать бесплатно иконку 15 Stock Web Icons  на Artage.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8980">
            <a:off x="3299071" y="2159139"/>
            <a:ext cx="1104698" cy="11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rrow right, стрелка вправо - cкачать бесплатно иконку 15 Stock Web Icons  на Artage.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1645" y="4103803"/>
            <a:ext cx="1161623" cy="116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rrow right, стрелка вправо - cкачать бесплатно иконку 15 Stock Web Icons  на Artage.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6864">
            <a:off x="7247974" y="2178913"/>
            <a:ext cx="1042609" cy="104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Геометрические фигуры фон - 64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559" y="5753693"/>
            <a:ext cx="3134694" cy="1763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70339"/>
            <a:ext cx="10515600" cy="162035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настольных игр уходит корнями в глубокое прошлое. Понятие о детской настольной игре, предназначенной для развлечения и обучения стало складываться в конце 18 в.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55226" y="1213338"/>
            <a:ext cx="5183188" cy="22068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Лото, карты, панорамы, «гуськи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настольных игр обучали иностранным языкам и правилам благопристойности, рассказывали об устройстве мира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3074" name="Picture 2" descr="Настольные игры XIX века | Пикаб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22" y="1803408"/>
            <a:ext cx="5091233" cy="383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олк и овцы.1884.Литография,акварель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74" y="4196453"/>
            <a:ext cx="2581820" cy="257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таринные настолки - Настольные игры: Nастольный Blog - Всё о настольных  играх на русском язык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93" y="3537720"/>
            <a:ext cx="2417526" cy="32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Геометрические фигуры фон - 64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81716" y="590368"/>
            <a:ext cx="3134694" cy="1763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Геометрические фигуры фон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51" y="2115466"/>
            <a:ext cx="10246949" cy="5763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00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 позволяет равноправно взаимодействовать детям и взрослым, способствует сближению всех членов семьи. Сама обстановка (расположение вокруг одного стола, передача кубика или обмен фишками) является объединяющим фактором</a:t>
            </a:r>
            <a:r>
              <a:rPr lang="ru-RU" sz="2400" dirty="0"/>
              <a:t>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80.userapi.com/impg/2B3IWIK08FnN1_jF4EdTS9IC3F3ih0Zeaq5N0g/BITUQAtPkMs.jpg?size=810x1080&amp;quality=95&amp;sign=291afc6f0f74e24dabc35330e3688fa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62" y="2221524"/>
            <a:ext cx="3411415" cy="454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0.userapi.com/impg/_GoA3kz_vJhdmQOeIGPg4YaAjnkoBlX91WEW_A/4gD46rfo8qA.jpg?size=512x1080&amp;quality=95&amp;sign=e66dc6551a0695808425cc8b75d5e19f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8" b="12815"/>
          <a:stretch/>
        </p:blipFill>
        <p:spPr bwMode="auto">
          <a:xfrm>
            <a:off x="6243314" y="2293328"/>
            <a:ext cx="3147683" cy="454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Геометрические фигуры фон - 64 фо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b="55782"/>
          <a:stretch/>
        </p:blipFill>
        <p:spPr bwMode="auto">
          <a:xfrm>
            <a:off x="94679" y="0"/>
            <a:ext cx="4793742" cy="1540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Геометрические фигуры фон - 64 фо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b="55782"/>
          <a:stretch/>
        </p:blipFill>
        <p:spPr bwMode="auto">
          <a:xfrm rot="5400000">
            <a:off x="10253726" y="988306"/>
            <a:ext cx="2912188" cy="93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256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 -это эффективный рабочий инструмент, позволяющий решать образовательные   и воспитательные задачи.</a:t>
            </a:r>
            <a:endParaRPr lang="ru-RU" sz="3600" dirty="0"/>
          </a:p>
        </p:txBody>
      </p:sp>
      <p:pic>
        <p:nvPicPr>
          <p:cNvPr id="3" name="Picture 22" descr="Геометрические фигуры фон - 64 фо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b="55782"/>
          <a:stretch/>
        </p:blipFill>
        <p:spPr bwMode="auto">
          <a:xfrm>
            <a:off x="0" y="5388293"/>
            <a:ext cx="4793742" cy="1540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45.userapi.com/impg/f0yVSA5LEveAKu2HAxsgsspd6ucOiz328wdSPQ/h1bxFNA_CAs.jpg?size=1280x960&amp;quality=95&amp;sign=3e30969faa71be4a84fdc7f53f6c4f4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679" y="2732311"/>
            <a:ext cx="3929100" cy="294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5.userapi.com/impg/deV89BzeQln6Ps6lElqMx_HLXir1DmKPPViuNA/aoPA1OfdwJM.jpg?size=1280x960&amp;quality=95&amp;sign=18eecfd38e2c74fb25b40f461649da5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77" y="2796186"/>
            <a:ext cx="3929100" cy="294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74.userapi.com/impg/rsxuX8HPZLfqP6u_gmyusSLVWCn62pXObucOjg/0ZA5T_TuFDk.jpg?size=1280x960&amp;quality=95&amp;sign=e8314432e0a100b226b3eafa3aca8add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75" y="2796186"/>
            <a:ext cx="3843933" cy="2882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Геометрические фигуры фон - 64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8" r="11086" b="9134"/>
          <a:stretch/>
        </p:blipFill>
        <p:spPr bwMode="auto">
          <a:xfrm>
            <a:off x="4076700" y="0"/>
            <a:ext cx="8115300" cy="542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854" y="2198077"/>
            <a:ext cx="7807569" cy="3455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направлена  настольная игра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ориентироваться в пространственных отношениях; умения выделять признаки объектов, выполнять логические операции; умения понимать предлагаемые в играх знаки и символы, использовать их для организации игровых действий; непосредственное и опосредованное запоминание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- соблюдать правила, прописанные в настольной игре (они помогают регулировать конфликты), умение работать в команде, соблюдать этику игрового поведения (сохранять выдержку, сдерживать раздражение и обиду при проигрышах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познавательная мотивация (стремление овладеть способами деятельности); стремление к успеху, мотивация достижения; уверенность в себе.</a:t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50" name="Picture 6" descr="https://sun9-73.userapi.com/impg/kq3mh6NFM_WCspbrFsF3w8l6RJ8WDFeWBn2Lag/mo-8KH7IhaM.jpg?size=810x1080&amp;quality=95&amp;sign=66d6693e635910f6f4cdc7d2cf4dc11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569" y="2446450"/>
            <a:ext cx="3135923" cy="4181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Геометрические фигуры фон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27" y="-27183"/>
            <a:ext cx="12240327" cy="6885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36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в группе представлен большой выбор настольных, настольно-печатных игр. </a:t>
            </a:r>
          </a:p>
        </p:txBody>
      </p:sp>
      <p:pic>
        <p:nvPicPr>
          <p:cNvPr id="7170" name="Picture 2" descr="https://sun9-63.userapi.com/impg/tfSftM_dnfbiStBoTdzwJBRCSExmK-R4FjAhjA/HvWN3NYMHLE.jpg?size=810x1080&amp;quality=95&amp;sign=f3a95ae95676af5d92641f635095fee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2" y="4069847"/>
            <a:ext cx="2327951" cy="2660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46.userapi.com/impg/Jm_LX54oBN1fkhFMRss6oglCwnhN5r13wQGD_g/DD_jJIaG_ss.jpg?size=810x1080&amp;quality=95&amp;sign=eb2a820c41ef906ff494e3203f0a33c1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93" y="1664394"/>
            <a:ext cx="3799484" cy="5065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9-76.userapi.com/impg/M830qgd3QzAhQgrZwosetTcIUuW_NleqyUlBaQ/AL0E3qfWuaA.jpg?size=1280x960&amp;quality=95&amp;sign=8d16f194ff586965b54db9986b5c7436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2"/>
          <a:stretch/>
        </p:blipFill>
        <p:spPr bwMode="auto">
          <a:xfrm>
            <a:off x="239402" y="1664692"/>
            <a:ext cx="2747718" cy="2298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un9-20.userapi.com/impg/Kspv_1ZcdP0WB3aBrdWuwA6oFECuCr73xdthTw/1UB26l-bJ2o.jpg?size=810x1080&amp;quality=95&amp;sign=2f9bd8ccd93b8751734ed06e5a208599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944" y="1650564"/>
            <a:ext cx="3809856" cy="5079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8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Геометрические фигуры фон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32" y="113997"/>
            <a:ext cx="9882554" cy="5558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73.userapi.com/impg/kq3mh6NFM_WCspbrFsF3w8l6RJ8WDFeWBn2Lag/mo-8KH7IhaM.jpg?size=810x1080&amp;quality=95&amp;sign=66d6693e635910f6f4cdc7d2cf4dc11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9" y="2227374"/>
            <a:ext cx="3358662" cy="4478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un9-76.userapi.com/impg/cRBUoPBXRkEt38vffgmlal1ym1EobbTcYEf9EA/K3mhes6j4qY.jpg?size=810x1080&amp;quality=95&amp;sign=7c7557f60c0aede762ff1fe0d2d1700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893" y="2148299"/>
            <a:ext cx="3357907" cy="4477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un9-73.userapi.com/impg/Nbs4flFaJpUNukv0VKpeJ_CJjawr7GZo-r4bIQ/XMigIcwdYOk.jpg?size=810x1080&amp;quality=95&amp;sign=7837c5cc909c05824143a16cc84581a0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794" y="2148299"/>
            <a:ext cx="3391606" cy="4478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назначение детской настольной игры – сориентировать дошкольников в предметно –бытовой и социальной обстановке, закрепить существующие понятия о мире.</a:t>
            </a:r>
          </a:p>
        </p:txBody>
      </p:sp>
    </p:spTree>
    <p:extLst>
      <p:ext uri="{BB962C8B-B14F-4D97-AF65-F5344CB8AC3E}">
        <p14:creationId xmlns:p14="http://schemas.microsoft.com/office/powerpoint/2010/main" val="21139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Геометрические фигуры фон - 64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97" y="149468"/>
            <a:ext cx="6106203" cy="3434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6625"/>
            <a:ext cx="7602415" cy="298474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разнообразить игру интересной историей, сказкой, то это будет уже не просто механическое передвижение фишек или подбор карточек, игра дополнится смыслом, сюжетом – в этом заключается культурный  потенциал настольной игры.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2" descr="Геометрические фигуры фон - 64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7" y="4202724"/>
            <a:ext cx="4517070" cy="2540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41.userapi.com/impg/zZmzfBrHLJO_PEhIrYwP6aqyExFXlRGho5USQQ/Ll6aoSPyul8.jpg?size=1600x1200&amp;quality=95&amp;sign=728d13588c2bd97bc028e9c5d57ce72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15" y="3002572"/>
            <a:ext cx="4549209" cy="341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3.userapi.com/impg/dz3aES7_96vDxwpGt0OWMmi2SCR-WPurAUyd2A/SYQinDlKNzs.jpg?size=1280x960&amp;quality=95&amp;sign=231293a26bc741bd7f2319088304c77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62" y="3740989"/>
            <a:ext cx="3821747" cy="286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1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211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      Культура детской настольной игры              Воспитатель МДОАУ «Детский сад № 96 г. Орска» Клюх Н. И.</vt:lpstr>
      <vt:lpstr>Настольная игра – культурная практика, которую ребенок осваивает в дошкольном возрасте.                              Настольная игра </vt:lpstr>
      <vt:lpstr>Происхождение настольных игр уходит корнями в глубокое прошлое. Понятие о детской настольной игре, предназначенной для развлечения и обучения стало складываться в конце 18 в.</vt:lpstr>
      <vt:lpstr>Настольная игра позволяет равноправно взаимодействовать детям и взрослым, способствует сближению всех членов семьи. Сама обстановка (расположение вокруг одного стола, передача кубика или обмен фишками) является объединяющим фактором.</vt:lpstr>
      <vt:lpstr>Настольные игры -это эффективный рабочий инструмент, позволяющий решать образовательные   и воспитательные задачи.</vt:lpstr>
      <vt:lpstr>Сферы развития,  на которые направлена  настольная игра.  Познавательная - умение ориентироваться в пространственных отношениях; умения выделять признаки объектов, выполнять логические операции; умения понимать предлагаемые в играх знаки и символы, использовать их для организации игровых действий; непосредственное и опосредованное запоминание.  Коммуникативная - соблюдать правила, прописанные в настольной игре (они помогают регулировать конфликты), умение работать в команде, соблюдать этику игрового поведения (сохранять выдержку, сдерживать раздражение и обиду при проигрышах).  Личностная – познавательная мотивация (стремление овладеть способами деятельности); стремление к успеху, мотивация достижения; уверенность в себе.   </vt:lpstr>
      <vt:lpstr>У нас в группе представлен большой выбор настольных, настольно-печатных игр. </vt:lpstr>
      <vt:lpstr>Главное назначение детской настольной игры – сориентировать дошкольников в предметно –бытовой и социальной обстановке, закрепить существующие понятия о мире.</vt:lpstr>
      <vt:lpstr>Если разнообразить игру интересной историей, сказкой, то это будет уже не просто механическое передвижение фишек или подбор карточек, игра дополнится смыслом, сюжетом – в этом заключается культурный  потенциал настольной игры.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2023-05-04T05:16:02Z</dcterms:created>
  <dcterms:modified xsi:type="dcterms:W3CDTF">2023-05-09T13:31:16Z</dcterms:modified>
</cp:coreProperties>
</file>