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B37F-CF65-4145-820C-380AFFC4B84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9389-27A7-4E95-8AC3-7267D63690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«Музыкальный наш зал сказкой зимнею стал»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Басова Инна Николаевна, музыкальный руководитель МДОАУ «Детский сад № 39 г.Орска»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337" y="-78253"/>
            <a:ext cx="9248337" cy="69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kartinki-s-novym-godom-2021-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79" y="1600200"/>
            <a:ext cx="80424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«Музыкальный наш зал сказкой зимнею стал» 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«Музыкальный наш зал сказкой зимнею стал»</dc:title>
  <dc:creator>admin</dc:creator>
  <cp:lastModifiedBy>admin</cp:lastModifiedBy>
  <cp:revision>2</cp:revision>
  <dcterms:created xsi:type="dcterms:W3CDTF">2021-12-24T15:04:47Z</dcterms:created>
  <dcterms:modified xsi:type="dcterms:W3CDTF">2021-12-24T15:15:51Z</dcterms:modified>
</cp:coreProperties>
</file>