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59" r:id="rId4"/>
    <p:sldId id="285" r:id="rId5"/>
    <p:sldId id="282" r:id="rId6"/>
    <p:sldId id="284" r:id="rId7"/>
    <p:sldId id="281" r:id="rId8"/>
    <p:sldId id="274" r:id="rId9"/>
    <p:sldId id="280" r:id="rId10"/>
    <p:sldId id="261" r:id="rId11"/>
    <p:sldId id="273" r:id="rId12"/>
    <p:sldId id="275" r:id="rId13"/>
    <p:sldId id="278" r:id="rId14"/>
    <p:sldId id="264" r:id="rId15"/>
    <p:sldId id="276" r:id="rId16"/>
    <p:sldId id="277" r:id="rId17"/>
    <p:sldId id="286" r:id="rId18"/>
    <p:sldId id="270" r:id="rId19"/>
    <p:sldId id="287" r:id="rId20"/>
    <p:sldId id="27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317426E-1321-4F09-A956-D9FC27B47F09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C05D10C-63DA-4843-A248-C2A5F9BD6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439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D935448-BB21-4D01-A580-9A5A28AD9652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CD1E3A9-D0BB-4345-97A3-BB0EBED7C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619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59D61-ADCD-449B-8DAC-0A0238479E36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27947-212B-4F6B-8950-416237A70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8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12BFE-479A-4267-8CAB-C5CF5312BC3A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9B4E4-5994-4C86-8F3A-7F7AE4E2A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64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76BE2-7C7B-4478-864F-E9BE1DAED3C3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F991D-471C-4711-AC12-27E187631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84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B1EA4B-3495-4403-AB59-69502B24BF32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4E46FB-D55C-4753-B0C8-32C5DC810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323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3DD57F-3D58-48EC-AFE2-3517F59285FD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668748-5966-4CFC-96C3-D3B4B2A48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368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13F4A5-DA62-4F35-8DB2-D88C19A204E9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05A716-27E9-4226-8843-E7520A742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547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E72B66-3F1C-430F-A9AD-5191222CECFC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F8EAFD-4108-4D63-A47E-8FA61A0BF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78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1FD2C-256A-41C3-92BF-6A2271F48A68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FDD34-A840-45FE-B5D7-767B738B5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46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747FE5-90A1-4D38-9877-21E8030284DF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B75611-DE6D-476F-8870-2AAE98D5BB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647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83776F3-A05E-476A-9E53-8CDFD9C01576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5084E23-6782-44D1-ADA4-8086CDEA9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500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EAD802B-485B-4013-9DB2-7B13BC874EC6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F79AFA6-4AD5-40FE-A332-E62AF1427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7" r:id="rId2"/>
    <p:sldLayoutId id="2147483702" r:id="rId3"/>
    <p:sldLayoutId id="2147483703" r:id="rId4"/>
    <p:sldLayoutId id="2147483704" r:id="rId5"/>
    <p:sldLayoutId id="2147483705" r:id="rId6"/>
    <p:sldLayoutId id="2147483698" r:id="rId7"/>
    <p:sldLayoutId id="2147483706" r:id="rId8"/>
    <p:sldLayoutId id="2147483707" r:id="rId9"/>
    <p:sldLayoutId id="2147483699" r:id="rId10"/>
    <p:sldLayoutId id="21474837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olnishko.netboard.me/a6v2ncys11ycfni/?link=BamFIuLv-aM497KO5-3ALMPua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303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endParaRPr lang="ru-RU" altLang="ru-RU" smtClean="0"/>
          </a:p>
        </p:txBody>
      </p:sp>
      <p:pic>
        <p:nvPicPr>
          <p:cNvPr id="9220" name="Рисунок 3" descr="1588318638_26-p-strogie-krasivie-foni-dlya-prezentatsii-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2879725" y="1052513"/>
            <a:ext cx="6264275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Обобщение опыта работы педагога-психолога по теме: 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«Психолого-педагогическое сопровождение 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участников </a:t>
            </a:r>
            <a:r>
              <a:rPr lang="ru-RU" altLang="ru-RU" sz="2000" b="1" dirty="0" err="1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-образовательного процесса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в дистанционном формате»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Педагог-психолог </a:t>
            </a:r>
          </a:p>
          <a:p>
            <a:pPr algn="r"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МДОАУ «Детский сад № 151 «Солнышко» г. Орска»</a:t>
            </a:r>
          </a:p>
          <a:p>
            <a:pPr algn="r"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Пушкарева Наиля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Габитовна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916832"/>
            <a:ext cx="8229600" cy="21602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0070C0"/>
                </a:solidFill>
              </a:rPr>
              <a:t/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Применяя облачные сервисы, храню свои документы на различных удаленных серверах провайдера. К ним всегда можно получить доступ с любого компьютера, подключенного к Интернету, в любое время, в любом </a:t>
            </a: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месте.</a:t>
            </a: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70C0"/>
                </a:solidFill>
              </a:rPr>
              <a:t/>
            </a:r>
            <a:br>
              <a:rPr lang="ru-RU" sz="2000" i="1" dirty="0" smtClean="0">
                <a:solidFill>
                  <a:srgbClr val="0070C0"/>
                </a:solidFill>
              </a:rPr>
            </a:br>
            <a:r>
              <a:rPr lang="ru-RU" sz="2000" i="1" dirty="0" smtClean="0">
                <a:solidFill>
                  <a:srgbClr val="0070C0"/>
                </a:solidFill>
              </a:rPr>
              <a:t/>
            </a:r>
            <a:br>
              <a:rPr lang="ru-RU" sz="2000" i="1" dirty="0" smtClean="0">
                <a:solidFill>
                  <a:srgbClr val="0070C0"/>
                </a:solidFill>
              </a:rPr>
            </a:br>
            <a:r>
              <a:rPr lang="ru-RU" sz="2000" i="1" dirty="0" smtClean="0">
                <a:solidFill>
                  <a:srgbClr val="0070C0"/>
                </a:solidFill>
              </a:rPr>
              <a:t/>
            </a:r>
            <a:br>
              <a:rPr lang="ru-RU" sz="2000" i="1" dirty="0" smtClean="0">
                <a:solidFill>
                  <a:srgbClr val="0070C0"/>
                </a:solidFill>
              </a:rPr>
            </a:br>
            <a:endParaRPr lang="ru-RU" sz="2000" i="1" dirty="0">
              <a:solidFill>
                <a:srgbClr val="0070C0"/>
              </a:solidFill>
            </a:endParaRPr>
          </a:p>
        </p:txBody>
      </p:sp>
      <p:pic>
        <p:nvPicPr>
          <p:cNvPr id="29699" name="Picture 3" descr="C:\Users\1\Downloads\EXwbOOPXgAIV--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852936"/>
            <a:ext cx="5628998" cy="3067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1\Desktop\ИКТ педагогам\ПОРТФОЛИ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106" y="2757667"/>
            <a:ext cx="7704138" cy="2420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611188" y="1557338"/>
            <a:ext cx="83534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Использую возможность дистанционно транслировать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свой опыт широкой аудитории посредством </a:t>
            </a:r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электронного портфолио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где </a:t>
            </a:r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размещаю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свои идеи, разработки, ссылки, заметки. Причем, управляя доступом, </a:t>
            </a:r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могу определять,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кто может читать портфолио и оставлять в нем </a:t>
            </a:r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комментарии</a:t>
            </a:r>
            <a:endParaRPr lang="ru-RU" alt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1\Downloads\для проекта _преподавате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0"/>
            <a:ext cx="2880320" cy="1631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ПОР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3717032"/>
            <a:ext cx="5076825" cy="2627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1165002" y="2996952"/>
            <a:ext cx="2879725" cy="431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740275" y="5114311"/>
            <a:ext cx="2808288" cy="6492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нкета р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328738"/>
            <a:ext cx="3672408" cy="4524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-107950" y="404813"/>
            <a:ext cx="9251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своей работе с </a:t>
            </a:r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педагогами активно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использую </a:t>
            </a:r>
            <a:r>
              <a:rPr lang="ru-RU" alt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гугл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-формы. </a:t>
            </a:r>
          </a:p>
          <a:p>
            <a:pPr algn="ctr" eaLnBrk="1" hangingPunct="1"/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Формы – это один из сервисов, принадлежащих облачному хранилищу </a:t>
            </a:r>
          </a:p>
          <a:p>
            <a:pPr algn="ctr" eaLnBrk="1" hangingPunct="1"/>
            <a:r>
              <a:rPr lang="ru-RU" alt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Drive</a:t>
            </a:r>
            <a:endParaRPr lang="ru-RU" alt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4" t="7639" r="27734" b="5139"/>
          <a:stretch/>
        </p:blipFill>
        <p:spPr bwMode="auto">
          <a:xfrm>
            <a:off x="395535" y="1396092"/>
            <a:ext cx="4045049" cy="4456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1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Через сервис </a:t>
            </a:r>
            <a:r>
              <a:rPr lang="ru-RU" sz="18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sz="1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Docs</a:t>
            </a:r>
            <a:r>
              <a:rPr lang="ru-RU" sz="1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(Формы), который предоставляет воспитателю возможность организовать опрос (анкетирование) родителей с разными типами вопросов с применением специальных форм в </a:t>
            </a:r>
            <a:r>
              <a:rPr lang="ru-RU" sz="1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документе</a:t>
            </a:r>
            <a:endParaRPr lang="ru-RU" sz="18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од ш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7900" y="1484313"/>
            <a:ext cx="4268788" cy="4525962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род адап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1484313"/>
            <a:ext cx="3805238" cy="4608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331913" y="765175"/>
            <a:ext cx="611981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Облачные </a:t>
            </a:r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endParaRPr lang="ru-RU" alt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помогают мне настроить </a:t>
            </a:r>
            <a:r>
              <a:rPr lang="ru-RU" alt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эффективную работу с родителями</a:t>
            </a:r>
          </a:p>
        </p:txBody>
      </p:sp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755650" y="1989138"/>
            <a:ext cx="777716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Char char="ü"/>
            </a:pPr>
            <a:r>
              <a:rPr lang="ru-RU" alt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анкетирование родителей, например, через сервис </a:t>
            </a:r>
            <a:r>
              <a:rPr lang="ru-RU" alt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alt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Docs</a:t>
            </a:r>
            <a:r>
              <a:rPr lang="ru-RU" alt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(Формы), который предоставляет </a:t>
            </a:r>
            <a: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alt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организовать опрос (анкетирование) родителей с разными типами вопросов с применением специальных форм в документе;</a:t>
            </a:r>
            <a:endParaRPr lang="ru-RU" alt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alt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выпуск электронной газеты;</a:t>
            </a:r>
            <a:endParaRPr lang="ru-RU" alt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alt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благодаря облачным технологиям родители смогут посмотреть видеоотчет о проведенных мероприятиях, занятиях с детьми.</a:t>
            </a:r>
            <a:endParaRPr lang="ru-RU" alt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Users\1\Downloads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149080"/>
            <a:ext cx="2676326" cy="2476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95250" y="476250"/>
            <a:ext cx="9048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Благодаря облачным технологиям, родители смогут посмотреть</a:t>
            </a:r>
          </a:p>
          <a:p>
            <a:pPr algn="ctr" eaLnBrk="1" hangingPunct="1"/>
            <a:r>
              <a:rPr lang="ru-RU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видеоотчет о проведенных мероприятиях, занятиях с детьми.</a:t>
            </a:r>
          </a:p>
          <a:p>
            <a:pPr algn="ctr" eaLnBrk="1" hangingPunct="1"/>
            <a:endParaRPr lang="ru-RU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77072"/>
            <a:ext cx="6153150" cy="2047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99"/>
          <a:stretch/>
        </p:blipFill>
        <p:spPr bwMode="auto">
          <a:xfrm>
            <a:off x="323528" y="1484784"/>
            <a:ext cx="7327460" cy="2427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3" descr="космос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473450"/>
            <a:ext cx="299561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Рисунок 4" descr="родит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2906713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Рисунок 1" descr="родит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284538"/>
            <a:ext cx="30765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Рисунок 2" descr="родит 9 мая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188913"/>
            <a:ext cx="3162300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323850" y="260350"/>
            <a:ext cx="5502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Используя сервис «</a:t>
            </a:r>
            <a:r>
              <a:rPr lang="en-US" alt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документы</a:t>
            </a:r>
            <a:r>
              <a:rPr lang="ru-RU" alt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можно плодотворно взаимодействовать с родителями,</a:t>
            </a:r>
          </a:p>
          <a:p>
            <a:pPr eaLnBrk="1" hangingPunct="1"/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предоставляя им доступ к интересным материалам </a:t>
            </a:r>
          </a:p>
          <a:p>
            <a:pPr eaLnBrk="1" hangingPunct="1"/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домашних занятий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74168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показал, что систематическое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в работе с родителями разнообразных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дистанционных форм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ведёт к привлечению внимания родителей к проблемам воспитания детей, получению необходимого минимума знаний и, таким образом, повышению педагогической культуры. 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889" y="2492896"/>
            <a:ext cx="3926213" cy="365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01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-689497"/>
            <a:ext cx="91440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2800" b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/>
            <a:endParaRPr lang="ru-RU" altLang="ru-RU" sz="2800" b="1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Недостатки </a:t>
            </a:r>
            <a:r>
              <a:rPr lang="ru-RU" altLang="ru-RU" sz="28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дистанционных технологий.</a:t>
            </a:r>
            <a:br>
              <a:rPr lang="ru-RU" altLang="ru-RU" sz="28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8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 о преимуществах современных технологий, не стоит умалчивать и </a:t>
            </a: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неудобствах и </a:t>
            </a: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опасностях, </a:t>
            </a:r>
            <a:endParaRPr lang="ru-RU" alt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могут принести.</a:t>
            </a:r>
            <a:b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</a:t>
            </a:r>
            <a:r>
              <a:rPr lang="ru-RU" alt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зависимость от подключения к </a:t>
            </a: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 Интернет.</a:t>
            </a:r>
          </a:p>
          <a:p>
            <a:pPr algn="ctr" eaLnBrk="1" hangingPunct="1"/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 </a:t>
            </a: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это </a:t>
            </a:r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 потери </a:t>
            </a: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персональных данных. </a:t>
            </a:r>
          </a:p>
          <a:p>
            <a:pPr algn="ctr" eaLnBrk="1" hangingPunct="1"/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стоит хранить в облачных хранилищах или передавать дистанционно конфиденциальную информацию. </a:t>
            </a:r>
          </a:p>
          <a:p>
            <a:pPr algn="ctr" eaLnBrk="1" hangingPunct="1"/>
            <a:r>
              <a:rPr lang="ru-RU" alt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прекрасная поговорка, согласно которой давать в долг можно только ту сумму, которую вы готовы подарить. </a:t>
            </a:r>
            <a:endParaRPr lang="ru-RU" altLang="ru-RU" sz="24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Аналогично </a:t>
            </a: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 облачными технологиями. </a:t>
            </a:r>
            <a:endParaRPr lang="ru-RU" alt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Доверять </a:t>
            </a: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 можно только те данные, с которыми вы без особого сожаления готовы расстаться.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Антипина, Г. А. Новые формы работы с родителями в современном ДОУ [Текст] / Г. А. Антипина // Управление ДОУ. – 2011. – № 12. – С. 95–98.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Зверева, О. Л. Общение педагога с родителями в ДОУ: методический аспект [Текст] / О. Л. Зверева, Т. В. Кротова. – М.: ТЦ Сфера, 2005. – 80 с.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Зверева, О. Л. Родительские собрания в ДОУ [Текст]: методическое пособие /  О. Л. Зверева, Т. В. Кротова. – М.: Айрис-пресс, 2007. – 128 с.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Лагутина, Л. Ф. Детский сад как сообщество сотрудников, детей и родителей [Текст] / Лагутина Л. Ф. // Воспитатель ДОУ. – 2010. – №17. – С. 114–118.</a:t>
            </a:r>
          </a:p>
          <a:p>
            <a:pPr marL="109537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44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1800" b="0" dirty="0" smtClean="0">
                <a:solidFill>
                  <a:srgbClr val="0070C0"/>
                </a:solidFill>
                <a:effectLst/>
              </a:rPr>
            </a:br>
            <a:r>
              <a:rPr lang="ru-RU" sz="1800" b="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1800" b="0" dirty="0" smtClean="0">
                <a:solidFill>
                  <a:srgbClr val="0070C0"/>
                </a:solidFill>
                <a:effectLst/>
              </a:rPr>
            </a:br>
            <a:r>
              <a:rPr lang="ru-RU" sz="1800" b="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1800" b="0" dirty="0" smtClean="0">
                <a:solidFill>
                  <a:srgbClr val="0070C0"/>
                </a:solidFill>
                <a:effectLst/>
              </a:rPr>
            </a:b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000" b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1\Downloads\JKN5UBg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1" b="6636"/>
          <a:stretch>
            <a:fillRect/>
          </a:stretch>
        </p:blipFill>
        <p:spPr>
          <a:xfrm>
            <a:off x="5849938" y="2276475"/>
            <a:ext cx="3051175" cy="2665413"/>
          </a:xfrm>
          <a:ln>
            <a:prstDash val="solid"/>
          </a:ln>
        </p:spPr>
      </p:pic>
      <p:sp>
        <p:nvSpPr>
          <p:cNvPr id="10244" name="Содержимое 4"/>
          <p:cNvSpPr>
            <a:spLocks noGrp="1"/>
          </p:cNvSpPr>
          <p:nvPr>
            <p:ph sz="quarter" idx="2"/>
          </p:nvPr>
        </p:nvSpPr>
        <p:spPr>
          <a:xfrm>
            <a:off x="179388" y="1444625"/>
            <a:ext cx="5761037" cy="3941763"/>
          </a:xfrm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 целях предотвращения эпидемии повсеместно запрещены очные массовые мероприятия, собрания и семинары, а в периоды ухудшения эпидемиологической обстановки, работа детских садов приостанавливается. </a:t>
            </a:r>
          </a:p>
          <a:p>
            <a:pPr eaLnBrk="1" hangingPunct="1"/>
            <a:r>
              <a:rPr lang="ru-RU" alt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еятельность </a:t>
            </a:r>
            <a:r>
              <a:rPr lang="ru-RU" alt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специалистов службы психолого-педагогического </a:t>
            </a:r>
            <a:r>
              <a:rPr lang="ru-RU" alt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сопровождения, </a:t>
            </a:r>
            <a:r>
              <a:rPr lang="ru-RU" alt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полноценных участников образовательного </a:t>
            </a:r>
            <a:r>
              <a:rPr lang="ru-RU" alt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процесса, </a:t>
            </a:r>
            <a:r>
              <a:rPr lang="ru-RU" alt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остается обязательной.</a:t>
            </a:r>
          </a:p>
          <a:p>
            <a:pPr eaLnBrk="1" hangingPunct="1"/>
            <a:r>
              <a:rPr lang="ru-RU" alt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общества и системы образования эта ситуация потребовала новых подходов и решений для функционирования, на помощь пришли современные информационные технологии,  позволяющие реализовать дистанционный формат сопровождения участников образовательных отношений.</a:t>
            </a:r>
          </a:p>
          <a:p>
            <a:pPr eaLnBrk="1" hangingPunct="1"/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C:\Users\1\Downloads\80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86982"/>
            <a:ext cx="5976664" cy="3982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835696" y="332656"/>
            <a:ext cx="591737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288" y="692150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Повышение качества психолого-педагогического сопровождения участников образовательных отношений через использование дистанционных форм работы в профессиональной деятельности педагога-психолога ДОО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Повышать профессиональное мастерство через применение информационно-коммуникационных и дистанционных образовательных технологий .</a:t>
            </a:r>
          </a:p>
          <a:p>
            <a:pPr eaLnBrk="1" hangingPunct="1">
              <a:defRPr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Внедрять ИКТ и ДОТ в совместную деятельность педагогов .</a:t>
            </a:r>
          </a:p>
          <a:p>
            <a:pPr eaLnBrk="1" hangingPunct="1">
              <a:defRPr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Использовать  ИКТ и ДОТ в работе с родителями для повышения компетентности в вопросах воспитания детей. </a:t>
            </a:r>
          </a:p>
          <a:p>
            <a:pPr eaLnBrk="1" hangingPunct="1">
              <a:defRPr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Применять дистанционные формы работы в профессиональной деятельности психолога, направленной на создание социально-психологических условий для успешного психологического развития ребенка.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484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формы работы с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родителями,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как совместные праздники, родительские собрания,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педагогов -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психологов на родительских собраниях, индивидуальные беседы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родителями, дни открытых дверей, родительская гостиная не потеряли своей актуальности, а перешли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дистанционный формат.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146" y="2348880"/>
            <a:ext cx="20796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950" y="2994992"/>
            <a:ext cx="237807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04" y="3933205"/>
            <a:ext cx="25908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73791"/>
            <a:ext cx="1725613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49" y="4581128"/>
            <a:ext cx="203041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39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1"/>
          <p:cNvSpPr>
            <a:spLocks noGrp="1"/>
          </p:cNvSpPr>
          <p:nvPr>
            <p:ph idx="1"/>
          </p:nvPr>
        </p:nvSpPr>
        <p:spPr>
          <a:xfrm>
            <a:off x="539750" y="765175"/>
            <a:ext cx="7642225" cy="4103688"/>
          </a:xfrm>
        </p:spPr>
        <p:txBody>
          <a:bodyPr/>
          <a:lstStyle/>
          <a:p>
            <a:pPr eaLnBrk="1" hangingPunct="1"/>
            <a:r>
              <a:rPr lang="ru-RU" alt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осуществления </a:t>
            </a:r>
            <a:r>
              <a:rPr lang="ru-RU" alt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психологического просвещения родителей</a:t>
            </a:r>
            <a:r>
              <a:rPr lang="ru-RU" alt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актуальным вопросам мною были созданы  сообщества в различных социальных сетях в </a:t>
            </a:r>
            <a:r>
              <a:rPr lang="ru-RU" altLang="ru-RU" sz="1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alt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Инстаграм</a:t>
            </a:r>
            <a:r>
              <a:rPr lang="ru-RU" alt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Одноклассники,  а также разработан сайт «Для вас, родители!» на бесплатной платформе </a:t>
            </a:r>
            <a:r>
              <a:rPr lang="en-US" altLang="ru-RU" sz="1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netboard</a:t>
            </a:r>
            <a:r>
              <a:rPr lang="ru-RU" alt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ru-RU" alt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1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endParaRPr lang="ru-RU" altLang="ru-RU" sz="1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онлайн-просвещения, учитывая предпочтения родителей, мы выбрали платформу </a:t>
            </a:r>
            <a:r>
              <a:rPr lang="en-US" alt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ru-RU" alt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месседжеры</a:t>
            </a:r>
            <a:r>
              <a:rPr lang="ru-RU" alt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ru-RU" alt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Viber</a:t>
            </a:r>
            <a:r>
              <a:rPr lang="ru-RU" alt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eaLnBrk="1" hangingPunct="1"/>
            <a:r>
              <a:rPr lang="ru-RU" alt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интересного </a:t>
            </a:r>
            <a:r>
              <a:rPr lang="ru-RU" altLang="ru-RU" sz="1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видеоконтента</a:t>
            </a:r>
            <a:r>
              <a:rPr lang="ru-RU" alt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прямых эфиров, </a:t>
            </a:r>
            <a:r>
              <a:rPr lang="ru-RU" altLang="ru-RU" sz="1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вебинаров</a:t>
            </a:r>
            <a:r>
              <a:rPr lang="ru-RU" alt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отлично подошел канал в </a:t>
            </a:r>
            <a:r>
              <a:rPr lang="ru-RU" altLang="ru-RU" sz="1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Ютуб</a:t>
            </a:r>
            <a:r>
              <a:rPr lang="ru-RU" alt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ru-RU" alt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картотека электронных библиотек, познавательных  и развивающих интернет – ресурсов для дошкольников , педагогов и родителей.</a:t>
            </a:r>
          </a:p>
          <a:p>
            <a:pPr eaLnBrk="1" hangingPunct="1"/>
            <a:r>
              <a:rPr lang="ru-RU" alt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Собрана коллекция видеороликов, созданных нашими воспитанниками и педагогами для организации психологического кинозала. </a:t>
            </a:r>
          </a:p>
          <a:p>
            <a:pPr eaLnBrk="1" hangingPunct="1"/>
            <a:endParaRPr lang="ru-RU" alt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69" y="1988840"/>
            <a:ext cx="28178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4478" y="404664"/>
            <a:ext cx="84189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сайте «Для вас, родители» 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мною размещена информация, систематизированная 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возрастным критериям и по наиболее востребованным темам, 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выявленным в результате анкетирования родителей с помощью Гугл-форм</a:t>
            </a:r>
            <a:r>
              <a:rPr lang="ru-RU" sz="2000" dirty="0" smtClean="0">
                <a:solidFill>
                  <a:srgbClr val="0070C0"/>
                </a:solidFill>
              </a:rPr>
              <a:t>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8"/>
          <a:stretch/>
        </p:blipFill>
        <p:spPr bwMode="auto">
          <a:xfrm>
            <a:off x="2555776" y="2712740"/>
            <a:ext cx="6528562" cy="3518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1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10125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 </a:t>
            </a:r>
            <a:r>
              <a:rPr lang="ru-RU" alt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 в индивидуальном или групповом формате (через видеоконференцсвязь с использованием программ </a:t>
            </a:r>
            <a:r>
              <a:rPr lang="ru-RU" alt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ru-RU" alt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Skype</a:t>
            </a:r>
            <a:r>
              <a:rPr lang="ru-RU" alt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ru-RU" alt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других цифровых платформ)  для воспитанников, испытывающих трудности в адаптации, развитии, поведении. Обязательное условие – присутствие родителей (законных представителей) или другого близкого взрослого, который помогает ребенку выполнять упражнения, контролирует ребенка;</a:t>
            </a:r>
          </a:p>
          <a:p>
            <a:pPr eaLnBrk="1" hangingPunct="1"/>
            <a:r>
              <a:rPr lang="ru-RU" alt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психологическая коррекция реализуется мною с использованием офлайн-игр </a:t>
            </a:r>
            <a:r>
              <a:rPr lang="ru-RU" alt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(созданных </a:t>
            </a:r>
            <a:r>
              <a:rPr lang="ru-RU" alt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программе </a:t>
            </a:r>
            <a:r>
              <a:rPr lang="en-US" alt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ru-RU" alt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например, для коррекции и развития познавательных процессов. Применяю удаленные </a:t>
            </a:r>
            <a:r>
              <a:rPr lang="ru-RU" alt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ресурсы, например, видео-хостинги для показа обучающих видеороликов, виртуальные экскурсии, 3D-панорамы, а также викторины, интерактивные игры, доступные онлайн</a:t>
            </a:r>
            <a: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1800" dirty="0" smtClean="0">
              <a:solidFill>
                <a:srgbClr val="0070C0"/>
              </a:solidFill>
            </a:endParaRPr>
          </a:p>
          <a:p>
            <a:pPr eaLnBrk="1" hangingPunct="1"/>
            <a:endParaRPr lang="ru-RU" altLang="ru-RU" sz="1800" dirty="0" smtClean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081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коррекционно-развивающая работа доступная в дистанционном режиме : 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1\Desktop\ИКТ педагогам\викт.jpg"/>
          <p:cNvPicPr>
            <a:picLocks noChangeAspect="1" noChangeArrowheads="1"/>
          </p:cNvPicPr>
          <p:nvPr/>
        </p:nvPicPr>
        <p:blipFill rotWithShape="1">
          <a:blip r:embed="rId2"/>
          <a:srcRect b="10038"/>
          <a:stretch/>
        </p:blipFill>
        <p:spPr bwMode="auto">
          <a:xfrm>
            <a:off x="4817464" y="2564904"/>
            <a:ext cx="4044950" cy="4081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викт сказ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333375"/>
            <a:ext cx="3816350" cy="5068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538121" y="392341"/>
            <a:ext cx="41127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Викторины для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дошкольников, 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созданные с применением Гугл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форм,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просты в создании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(к презентации прилагаю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подробную инструкцию)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интересны детям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1"/>
          <p:cNvSpPr>
            <a:spLocks noGrp="1"/>
          </p:cNvSpPr>
          <p:nvPr>
            <p:ph idx="1"/>
          </p:nvPr>
        </p:nvSpPr>
        <p:spPr>
          <a:xfrm>
            <a:off x="539750" y="1268413"/>
            <a:ext cx="8229600" cy="4525962"/>
          </a:xfrm>
        </p:spPr>
        <p:txBody>
          <a:bodyPr/>
          <a:lstStyle/>
          <a:p>
            <a:pPr eaLnBrk="1" hangingPunct="1"/>
            <a:endParaRPr lang="ru-RU" altLang="ru-RU" sz="1800" dirty="0" smtClean="0"/>
          </a:p>
          <a:p>
            <a:pPr eaLnBrk="1" hangingPunct="1"/>
            <a:r>
              <a:rPr lang="ru-RU" alt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разработку методических рекомендаций для участников образовательных отношений, программ, обобщения опыта по теме самообразования;</a:t>
            </a:r>
          </a:p>
          <a:p>
            <a:pPr eaLnBrk="1" hangingPunct="1"/>
            <a:r>
              <a:rPr lang="ru-RU" alt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• помощь педагогам в выборе образовательных технологий, адекватных дистанционным условиям обучения, с учетом индивидуально-психологических особенностей обучающихся;</a:t>
            </a:r>
          </a:p>
          <a:p>
            <a:pPr eaLnBrk="1" hangingPunct="1"/>
            <a:r>
              <a:rPr lang="ru-RU" alt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• оказание психологической поддержки педагогам в проектной деятельности по совершенствованию дистанционного образовательного процесса;</a:t>
            </a:r>
          </a:p>
          <a:p>
            <a:pPr eaLnBrk="1" hangingPunct="1"/>
            <a:r>
              <a:rPr lang="ru-RU" alt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• ведение документации в электронном формате (заполнение журналов, базы данных, отчетов</a:t>
            </a:r>
            <a:r>
              <a:rPr lang="ru-RU" alt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ru-RU" alt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Реализована экспертно-методическая деятельность в дистанционном режиме, включающая: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1\Downloads\klbeuCHXOO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221088"/>
            <a:ext cx="3135566" cy="2294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672</TotalTime>
  <Words>778</Words>
  <Application>Microsoft Office PowerPoint</Application>
  <PresentationFormat>Экран (4:3)</PresentationFormat>
  <Paragraphs>79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Презентация PowerPoint</vt:lpstr>
      <vt:lpstr>    Актуальность </vt:lpstr>
      <vt:lpstr>Презентация PowerPoint</vt:lpstr>
      <vt:lpstr>Презентация PowerPoint</vt:lpstr>
      <vt:lpstr>Психологическое просвещение </vt:lpstr>
      <vt:lpstr>Презентация PowerPoint</vt:lpstr>
      <vt:lpstr>Психологическая коррекционно-развивающая работа доступная в дистанционном режиме :  </vt:lpstr>
      <vt:lpstr>Презентация PowerPoint</vt:lpstr>
      <vt:lpstr>Реализована экспертно-методическая деятельность в дистанционном режиме, включающая:</vt:lpstr>
      <vt:lpstr> Применяя облачные сервисы, храню свои документы на различных удаленных серверах провайдера. К ним всегда можно получить доступ с любого компьютера, подключенного к Интернету, в любое время, в любом месте.    </vt:lpstr>
      <vt:lpstr>Презентация PowerPoint</vt:lpstr>
      <vt:lpstr>Презентация PowerPoint</vt:lpstr>
      <vt:lpstr>Через сервис Google Docs (Формы), который предоставляет воспитателю возможность организовать опрос (анкетирование) родителей с разными типами вопросов с применением специальных форм в документе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ПК</cp:lastModifiedBy>
  <cp:revision>80</cp:revision>
  <dcterms:created xsi:type="dcterms:W3CDTF">2020-12-10T07:55:45Z</dcterms:created>
  <dcterms:modified xsi:type="dcterms:W3CDTF">2021-11-30T07:44:24Z</dcterms:modified>
</cp:coreProperties>
</file>