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3573F-45AA-4F5A-86B8-B5B8209098DF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CABFE-6ED3-42E3-996C-20AD94A3D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2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CABFE-6ED3-42E3-996C-20AD94A3D6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2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2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9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9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7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5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A85A-A378-433F-BD9A-4B3C0FF5B33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391-3B8D-41F5-BF48-32AB97E11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72;&#1083;&#1072;&#1091;&#1096;&#1080;&#1085;,_&#1041;&#1086;&#1088;&#1080;&#1089;_&#1052;&#1072;&#1090;&#1074;&#1077;&#1077;&#1074;&#1080;&#1095;" TargetMode="External"/><Relationship Id="rId2" Type="http://schemas.openxmlformats.org/officeDocument/2006/relationships/hyperlink" Target="https://ru.wikipedia.org/wiki/&#1060;&#1077;&#1076;&#1086;&#1088;&#1080;&#1085;&#1086;_&#1075;&#1086;&#1088;&#1077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isha.newsler.ru/events/spektakl-fedorino-gore" TargetMode="External"/><Relationship Id="rId4" Type="http://schemas.openxmlformats.org/officeDocument/2006/relationships/hyperlink" Target="https://ru.wikipedia.org/wiki/&#1063;&#1091;&#1082;&#1086;&#1074;&#1089;&#1082;&#1080;&#1081;,_&#1050;&#1086;&#1088;&#1085;&#1077;&#1081;_&#1048;&#1074;&#1072;&#1085;&#1086;&#1074;&#1080;&#1095;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«Детский сад № 107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«Маячок» г.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Орска Оренбургской области РФ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848872" cy="2808312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сетевой проект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«Книги-юбиляры»</a:t>
            </a:r>
          </a:p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страницам сказки К. И. Чуковского </a:t>
            </a:r>
          </a:p>
          <a:p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горе», посвященного 95-летию книги.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воспитатели-Коныгина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Ольга 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лександровна (1977г.р.)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Саломатина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Викторовна(1989г.р.).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6410" y="-185092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участия в конкурсе наш воспитанник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Ковешников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Максим совместно с родителями изготовил закладку к книге-юбиляру по сказке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горе».</a:t>
            </a:r>
            <a:endParaRPr lang="ru-RU" sz="1600" b="1" dirty="0"/>
          </a:p>
        </p:txBody>
      </p:sp>
      <p:pic>
        <p:nvPicPr>
          <p:cNvPr id="7170" name="Picture 2" descr="C:\Users\107\Downloads\IMG_20210318_14443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460851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2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://ru.wikipedia.org/wiki/</a:t>
            </a:r>
            <a:r>
              <a:rPr lang="ru-RU" dirty="0" err="1" smtClean="0">
                <a:hlinkClick r:id="rId2"/>
              </a:rPr>
              <a:t>Федорино_горе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https://ru.wikipedia.org/wiki/</a:t>
            </a:r>
            <a:r>
              <a:rPr lang="ru-RU" dirty="0" err="1">
                <a:hlinkClick r:id="rId3"/>
              </a:rPr>
              <a:t>Калаушин</a:t>
            </a:r>
            <a:r>
              <a:rPr lang="ru-RU" dirty="0">
                <a:hlinkClick r:id="rId3"/>
              </a:rPr>
              <a:t>,_</a:t>
            </a:r>
            <a:r>
              <a:rPr lang="ru-RU" dirty="0" err="1" smtClean="0">
                <a:hlinkClick r:id="rId3"/>
              </a:rPr>
              <a:t>Борис_Матвеевич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https://ru.wikipedia.org/wiki/</a:t>
            </a:r>
            <a:r>
              <a:rPr lang="ru-RU" dirty="0">
                <a:hlinkClick r:id="rId4"/>
              </a:rPr>
              <a:t>Чуковский,_</a:t>
            </a:r>
            <a:r>
              <a:rPr lang="ru-RU" dirty="0" err="1" smtClean="0">
                <a:hlinkClick r:id="rId4"/>
              </a:rPr>
              <a:t>Корней_Иванович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afisha.newsler.ru/events/spektakl-fedorino-gore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1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5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  <p:extLst>
      <p:ext uri="{BB962C8B-B14F-4D97-AF65-F5344CB8AC3E}">
        <p14:creationId xmlns:p14="http://schemas.microsoft.com/office/powerpoint/2010/main" val="22353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создания сказки «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32856"/>
            <a:ext cx="3960440" cy="41128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1926 году была опубликована сказка «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горе». 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Корней Иванович Чуковский лепил с детьми из глины разные фигурки. Дети вытирали руки о его брюки. Брюки от глины стали тяжелыми, их приходилось придерживать. Прохожие с удивлением поглядывали на писателя. Но Корней Иванович не обращал на них внимания: его посетило вдохновение, стихи слагались свободно. Так появилось «</a:t>
            </a:r>
            <a:r>
              <a:rPr lang="ru-RU" sz="17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горе».</a:t>
            </a:r>
          </a:p>
        </p:txBody>
      </p:sp>
    </p:spTree>
    <p:extLst>
      <p:ext uri="{BB962C8B-B14F-4D97-AF65-F5344CB8AC3E}">
        <p14:creationId xmlns:p14="http://schemas.microsoft.com/office/powerpoint/2010/main" val="30801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95 лет вышло много изданий сказки «</a:t>
            </a:r>
            <a:r>
              <a:rPr lang="ru-RU" sz="27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 К. И.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Чуковского.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некоторые из них: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6264"/>
            <a:ext cx="1728192" cy="264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27" y="1521721"/>
            <a:ext cx="1800200" cy="23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98" y="1412776"/>
            <a:ext cx="1872208" cy="24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2391140" cy="30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32" y="4077072"/>
            <a:ext cx="1947292" cy="25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2776"/>
            <a:ext cx="2016224" cy="260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6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нашего детского сада приняли участие в организации выставки «Книга-юбиляр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  К. И. Чуковского.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07\Desktop\ЧУК\IMG_3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8884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07\Desktop\ЧУК\IMG_3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29600" cy="14310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 книге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 снят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наменитый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мультфильм в 1974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киностудией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Союзмультфильм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1963 году в СССР был выпущен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диафильм «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горе», нарисованный Борисом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Калаушиным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Спектакли сказки можно увидеть на сценах многих театров нашей страны. 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s://mustoi.ru/wp-content/uploads/2017/02/Fedorino-gore.jpg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ustoi.ru/wp-content/uploads/2017/02/Fedorino-gore.jp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7" y="4077072"/>
            <a:ext cx="2787214" cy="26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29629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3"/>
            <a:ext cx="3307067" cy="26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2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 95-летию книги 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Федорино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горе» наши воспитанники подготовили мини-спектакль.</a:t>
            </a:r>
          </a:p>
        </p:txBody>
      </p:sp>
      <p:pic>
        <p:nvPicPr>
          <p:cNvPr id="4098" name="Picture 2" descr="C:\Users\107\Desktop\ЧУК\IMG_20210311_104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2565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3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7\Desktop\ЧУК\IMG_20210311_104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4824537" cy="333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07\Desktop\ЧУК\IMG_3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2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7\Desktop\ЧУК\IMG_20210311_104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3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41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193</Words>
  <Application>Microsoft Office PowerPoint</Application>
  <PresentationFormat>Экран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МДОАУ «Детский сад № 107 «Маячок» г. Орска Оренбургской области РФ</vt:lpstr>
      <vt:lpstr>Презентация PowerPoint</vt:lpstr>
      <vt:lpstr>История создания сказки «Федорино горе»</vt:lpstr>
      <vt:lpstr>  За 95 лет вышло много изданий сказки «Федорино горе» К. И. Чуковского. Вот некоторые из них:   </vt:lpstr>
      <vt:lpstr>Воспитанники нашего детского сада приняли участие в организации выставки «Книга-юбиляр «Федорино горе»  К. И. Чуковского.</vt:lpstr>
      <vt:lpstr> По книге «Федорино горе» снят знаменитый кукольный мультфильм в 1974 году киностудией «Союзмультфильм» .   В 1963 году в СССР был выпущен диафильм «Федорино горе», нарисованный Борисом Калаушиным.   Спектакли сказки можно увидеть на сценах многих театров нашей страны.  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используемой литературы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 107 «Маячок»</dc:title>
  <dc:creator>107</dc:creator>
  <cp:lastModifiedBy>107</cp:lastModifiedBy>
  <cp:revision>17</cp:revision>
  <dcterms:created xsi:type="dcterms:W3CDTF">2021-03-11T09:12:36Z</dcterms:created>
  <dcterms:modified xsi:type="dcterms:W3CDTF">2021-03-19T05:51:44Z</dcterms:modified>
</cp:coreProperties>
</file>