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D88-5B30-4A8E-B134-DD47B11B223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9AB-1168-4E00-B5EA-5708AB3C1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19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D88-5B30-4A8E-B134-DD47B11B223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9AB-1168-4E00-B5EA-5708AB3C1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90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D88-5B30-4A8E-B134-DD47B11B223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9AB-1168-4E00-B5EA-5708AB3C1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06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D88-5B30-4A8E-B134-DD47B11B223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9AB-1168-4E00-B5EA-5708AB3C1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7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D88-5B30-4A8E-B134-DD47B11B223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9AB-1168-4E00-B5EA-5708AB3C1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4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D88-5B30-4A8E-B134-DD47B11B223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9AB-1168-4E00-B5EA-5708AB3C1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1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D88-5B30-4A8E-B134-DD47B11B223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9AB-1168-4E00-B5EA-5708AB3C1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D88-5B30-4A8E-B134-DD47B11B223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9AB-1168-4E00-B5EA-5708AB3C1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2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D88-5B30-4A8E-B134-DD47B11B223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9AB-1168-4E00-B5EA-5708AB3C1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83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D88-5B30-4A8E-B134-DD47B11B223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9AB-1168-4E00-B5EA-5708AB3C1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16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D88-5B30-4A8E-B134-DD47B11B223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9AB-1168-4E00-B5EA-5708AB3C1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6D88-5B30-4A8E-B134-DD47B11B223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C79AB-1168-4E00-B5EA-5708AB3C1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1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1475656" y="620688"/>
            <a:ext cx="6264696" cy="482453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               «Детский сад №60 комбинированного вида» </a:t>
            </a:r>
            <a:r>
              <a:rPr lang="ru-RU" sz="1200" b="1" dirty="0" err="1">
                <a:solidFill>
                  <a:schemeClr val="tx1"/>
                </a:solidFill>
              </a:rPr>
              <a:t>г.Орска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Дидактическая  игра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по финансовой грамотности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подготовила Мягкова О.В.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899592" y="980728"/>
            <a:ext cx="45719" cy="457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11" y="476672"/>
            <a:ext cx="2834601" cy="55054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55976" y="1026447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11960" y="1211113"/>
            <a:ext cx="4176464" cy="22113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Дидактическая игра «Банкомат»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для детей старших и подготовительных групп (5-7 лет</a:t>
            </a:r>
            <a:r>
              <a:rPr lang="ru-RU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89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3" r="21033"/>
          <a:stretch/>
        </p:blipFill>
        <p:spPr>
          <a:xfrm>
            <a:off x="395536" y="254077"/>
            <a:ext cx="5334000" cy="41044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9" t="16547" r="3499" b="26484"/>
          <a:stretch/>
        </p:blipFill>
        <p:spPr>
          <a:xfrm>
            <a:off x="5729536" y="2405042"/>
            <a:ext cx="3167539" cy="390698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4941168"/>
            <a:ext cx="4392488" cy="13708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Дидактическое пособие «Инкассаторская машина»</a:t>
            </a:r>
          </a:p>
        </p:txBody>
      </p:sp>
    </p:spTree>
    <p:extLst>
      <p:ext uri="{BB962C8B-B14F-4D97-AF65-F5344CB8AC3E}">
        <p14:creationId xmlns:p14="http://schemas.microsoft.com/office/powerpoint/2010/main" val="6571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9"/>
          <a:stretch/>
        </p:blipFill>
        <p:spPr>
          <a:xfrm>
            <a:off x="323528" y="380460"/>
            <a:ext cx="5417021" cy="3047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75" t="27392" r="41934" b="-27392"/>
          <a:stretch/>
        </p:blipFill>
        <p:spPr>
          <a:xfrm>
            <a:off x="2051720" y="3645024"/>
            <a:ext cx="619268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46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2024-02-02T16:23:45Z</dcterms:created>
  <dcterms:modified xsi:type="dcterms:W3CDTF">2024-02-05T19:14:18Z</dcterms:modified>
</cp:coreProperties>
</file>