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61" r:id="rId6"/>
    <p:sldId id="258" r:id="rId7"/>
    <p:sldId id="265" r:id="rId8"/>
    <p:sldId id="269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51F4-F425-4719-8E8D-F12F796FDB69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AA41-2BB7-47E1-BEA8-23B760ABF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51F4-F425-4719-8E8D-F12F796FDB69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AA41-2BB7-47E1-BEA8-23B760ABF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51F4-F425-4719-8E8D-F12F796FDB69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AA41-2BB7-47E1-BEA8-23B760ABF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51F4-F425-4719-8E8D-F12F796FDB69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AA41-2BB7-47E1-BEA8-23B760ABF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51F4-F425-4719-8E8D-F12F796FDB69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AA41-2BB7-47E1-BEA8-23B760ABF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51F4-F425-4719-8E8D-F12F796FDB69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AA41-2BB7-47E1-BEA8-23B760ABF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51F4-F425-4719-8E8D-F12F796FDB69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AA41-2BB7-47E1-BEA8-23B760ABF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51F4-F425-4719-8E8D-F12F796FDB69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AA41-2BB7-47E1-BEA8-23B760ABF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51F4-F425-4719-8E8D-F12F796FDB69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AA41-2BB7-47E1-BEA8-23B760ABF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51F4-F425-4719-8E8D-F12F796FDB69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AA41-2BB7-47E1-BEA8-23B760ABF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51F4-F425-4719-8E8D-F12F796FDB69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AA41-2BB7-47E1-BEA8-23B760ABF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251F4-F425-4719-8E8D-F12F796FDB69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9AA41-2BB7-47E1-BEA8-23B760ABF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gif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1\Мои документы\Мои рисунки\Новая папка\94861_800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571603" y="3000372"/>
            <a:ext cx="6923109" cy="12858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Дидактическая викторина 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«Этот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загадочный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космос»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428728" y="4857760"/>
            <a:ext cx="6500858" cy="78581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Папшева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Наталья Анатольевна МДОАУ «Детский сад № 31 г.Орска»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1\Мои документы\Мои рисунки\Новая папка\87906-Zori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430"/>
            <a:ext cx="9144000" cy="68694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00043"/>
            <a:ext cx="7772400" cy="142875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полет отправиться ,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заданием надо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справиться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буквы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первые сложите 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слово получите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285720" y="4786322"/>
            <a:ext cx="8572560" cy="1143008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Documents and Settings\1\Мои документы\Мои рисунки\Новая папка\1235102012_rybki-kopiy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3643314"/>
            <a:ext cx="1337935" cy="10715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2053" name="Picture 5" descr="C:\Documents and Settings\1\Мои документы\Мои рисунки\Новая папка\stock-vector-vector-illustration-kids-in-bus-cartoon-concept-white-background-7933713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857356" y="3643314"/>
            <a:ext cx="1450191" cy="10715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2057" name="Picture 9" descr="C:\Documents and Settings\1\Мои документы\Мои рисунки\Новая папка\484845_2011120901184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929322" y="3643314"/>
            <a:ext cx="1428372" cy="10715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2058" name="Picture 10" descr="C:\Documents and Settings\1\Мои документы\Мои рисунки\Новая папка\resize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572396" y="3643314"/>
            <a:ext cx="1285884" cy="104704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3074" name="Picture 2" descr="C:\Documents and Settings\1\Мои документы\Мои рисунки\ngdetpic109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3643314"/>
            <a:ext cx="928694" cy="10819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3075" name="Picture 3" descr="C:\Documents and Settings\1\Мои документы\Мои рисунки\ngdetpic28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3643314"/>
            <a:ext cx="1116218" cy="10715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1\Мои документы\Мои рисунки\Новая папка\87906-Zori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430"/>
            <a:ext cx="9144000" cy="68694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29264"/>
            <a:ext cx="9144000" cy="7143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звездочет                Фокусник        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профессор      колдунья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85729"/>
            <a:ext cx="7772400" cy="92869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в древности предсказывал судьбу по звездам?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Documents and Settings\1\Мои документы\Мои рисунки\Новая папка\6860806-cartoon-magician-in-cylinder--color-illustration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71736" y="3000372"/>
            <a:ext cx="1643074" cy="20002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4102" name="Picture 6" descr="C:\Documents and Settings\1\Мои документы\Мои рисунки\Новая папка\0_a4f46_2f997f9_XL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3000372"/>
            <a:ext cx="2071702" cy="20002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4103" name="Picture 7" descr="C:\Documents and Settings\1\Мои документы\Мои рисунки\Новая папка\1191269027_c411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29124" y="3000372"/>
            <a:ext cx="1857388" cy="20372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4104" name="Picture 8" descr="C:\Documents and Settings\1\Мои документы\Мои рисунки\Новая папка\witchlg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3000372"/>
            <a:ext cx="2224103" cy="19624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1\Мои документы\Мои рисунки\Новая папка\87906-Zori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94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286388"/>
            <a:ext cx="7772400" cy="71438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Корлсон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незнайка                     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буратино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0165" y="571481"/>
            <a:ext cx="6994547" cy="100013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из сказочных героев утверждал, что на Луне живут коротышки? 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Documents and Settings\1\Мои документы\Мои рисунки\70417520_neznayka_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214554"/>
            <a:ext cx="1705213" cy="27479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2" name="Picture 4" descr="C:\Documents and Settings\1\Мои документы\Мои рисунки\13a_Karlson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28662" y="2214554"/>
            <a:ext cx="1785950" cy="27682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3" name="Picture 5" descr="C:\Documents and Settings\1\Мои документы\Мои рисунки\Копия 0_60914_6dd77512_orig.jpg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29388" y="2214554"/>
            <a:ext cx="1684192" cy="27860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1\Мои документы\Мои рисунки\Новая папка\image-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72074"/>
            <a:ext cx="8215370" cy="135732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Кошка            овечка            обезьяна      собака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642918"/>
            <a:ext cx="7772400" cy="107157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Какие животные побывали в космосе?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0" name="Picture 12" descr="C:\Documents and Settings\1\Мои документы\Мои рисунки\877c6910a24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071810"/>
            <a:ext cx="1804749" cy="17145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2061" name="Picture 13" descr="C:\Documents and Settings\1\Мои документы\Мои рисунки\Новая папка\origina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58016" y="3071810"/>
            <a:ext cx="1974000" cy="17145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2062" name="Picture 14" descr="C:\Documents and Settings\1\Мои документы\Мои рисунки\0_a4fd9_18e70899_XL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0628" y="3071810"/>
            <a:ext cx="1320174" cy="17145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2063" name="Picture 15" descr="C:\Documents and Settings\1\Мои документы\Мои рисунки\0_506ea_a3f656d3_XXXL.jpg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643174" y="3071810"/>
            <a:ext cx="1807445" cy="17145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1\Мои документы\Мои рисунки\Новая папка\image-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722313" y="357167"/>
            <a:ext cx="7772400" cy="92869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Кто первый из этих космонавтов отправился в космос?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Documents and Settings\1\Мои документы\Мои рисунки\Новая папка\image32269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500306"/>
            <a:ext cx="1815366" cy="25717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3076" name="Picture 4" descr="C:\Documents and Settings\1\Мои документы\Мои рисунки\Новая папка\estrada_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500306"/>
            <a:ext cx="1800239" cy="2571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3077" name="Picture 5" descr="C:\Documents and Settings\1\Мои документы\Мои рисунки\Новая папка\71653062_1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71736" y="2500306"/>
            <a:ext cx="1873104" cy="2571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3078" name="Picture 6" descr="C:\Documents and Settings\1\Мои документы\Мои рисунки\Новая папка\0_2dc32_39c7af07_L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86578" y="2500306"/>
            <a:ext cx="1928826" cy="25717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57158" y="4929198"/>
            <a:ext cx="8501121" cy="121444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Герман                     Валентина                  Юрий                    Алексей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Титов                       Терешкова                  Гагарин                Леонов 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1\Мои документы\Мои рисунки\Новая папка\image-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000636"/>
            <a:ext cx="7772400" cy="768339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Фрак                             скафандр                         доспехи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285728"/>
            <a:ext cx="7772400" cy="107157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 называется костюм космонавта?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C:\Documents and Settings\1\Мои документы\Мои рисунки\Новая папка\depositphotos_2147425-Astronaut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28992" y="2071678"/>
            <a:ext cx="2143140" cy="26188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3078" name="Picture 6" descr="C:\Documents and Settings\1\Мои документы\Мои рисунки\Новая папка\800x600_RZu41Rhx7te37grVW3Y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2000240"/>
            <a:ext cx="1785950" cy="25883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3079" name="Picture 7" descr="C:\Documents and Settings\1\Мои документы\Мои рисунки\Новая папка\208011_1_10439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85786" y="2071678"/>
            <a:ext cx="1643074" cy="26639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1\Мои документы\Мои рисунки\Новая папка\plejady-stozhary-astrophoto.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8696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636"/>
            <a:ext cx="9358346" cy="107157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Юпитер              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сатурн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земля            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венера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785794"/>
            <a:ext cx="7772400" cy="11430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называется планета на которой мы живем?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1\Мои документы\Мои рисунки\Новая папка\юпитер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2643182"/>
            <a:ext cx="1857388" cy="1857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7171" name="Picture 3" descr="C:\Documents and Settings\1\Мои документы\Мои рисунки\венера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72330" y="2643182"/>
            <a:ext cx="1857388" cy="1857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7172" name="Picture 4" descr="C:\Documents and Settings\1\Мои документы\Мои рисунки\saturn_voy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99713" y="2643182"/>
            <a:ext cx="2658039" cy="1857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7173" name="Picture 5" descr="C:\Documents and Settings\1\Мои документы\Мои рисунки\земля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2643182"/>
            <a:ext cx="1897136" cy="18573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1\Мои документы\Мои рисунки\Новая папка\plejady-stozhary-astrophoto.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8696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2" y="5429264"/>
            <a:ext cx="7993091" cy="7143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Солнце                          луна                                марс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57167"/>
            <a:ext cx="7772400" cy="64294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Как называется спутник Земли?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C:\Documents and Settings\1\Мои документы\Мои рисунки\Новая папка\soln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3116"/>
            <a:ext cx="2716566" cy="24892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6149" name="Picture 5" descr="C:\Documents and Settings\1\Мои документы\Мои рисунки\Новая папка\луна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57554" y="2143116"/>
            <a:ext cx="2721341" cy="24880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6150" name="Picture 6" descr="C:\Documents and Settings\1\Мои документы\Мои рисунки\Новая папка\Mar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2143116"/>
            <a:ext cx="2500330" cy="2500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110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Дидактическая викторина  «Этот загадочный космос» </vt:lpstr>
      <vt:lpstr>чтоб в полет отправиться , с заданием надо справиться  буквы первые сложите  и слово получите.</vt:lpstr>
      <vt:lpstr> звездочет                Фокусник         профессор      колдунья</vt:lpstr>
      <vt:lpstr>       Корлсон                      незнайка                      буратино</vt:lpstr>
      <vt:lpstr>Кошка            овечка            обезьяна      собака</vt:lpstr>
      <vt:lpstr>Кто первый из этих космонавтов отправился в космос?</vt:lpstr>
      <vt:lpstr>      Фрак                             скафандр                         доспехи</vt:lpstr>
      <vt:lpstr>    Юпитер               сатурн                   земля             венера</vt:lpstr>
      <vt:lpstr> Солнце                          луна                                марс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Этот загадочный космос викторина </dc:title>
  <dc:creator>User</dc:creator>
  <cp:lastModifiedBy>Методист</cp:lastModifiedBy>
  <cp:revision>52</cp:revision>
  <dcterms:created xsi:type="dcterms:W3CDTF">2012-03-24T07:23:55Z</dcterms:created>
  <dcterms:modified xsi:type="dcterms:W3CDTF">2021-04-06T06:03:36Z</dcterms:modified>
</cp:coreProperties>
</file>