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6" r:id="rId9"/>
    <p:sldId id="267" r:id="rId10"/>
    <p:sldId id="265" r:id="rId11"/>
    <p:sldId id="268" r:id="rId12"/>
  </p:sldIdLst>
  <p:sldSz cx="9144000" cy="6858000" type="screen4x3"/>
  <p:notesSz cx="6858000" cy="9144000"/>
  <p:embeddedFontLst>
    <p:embeddedFont>
      <p:font typeface="Comic Sans MS" pitchFamily="66" charset="0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 varScale="1">
        <p:scale>
          <a:sx n="64" d="100"/>
          <a:sy n="64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5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dare.com/bbs/member.php?tab=visitor_messaging&amp;u=141028&amp;page=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k.com/album-130993261_26169221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audio" Target="../media/audio2.wav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audio" Target="../media/audio2.wav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audio" Target="../media/audio2.wav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b5RmzpPAK0.jpg"/>
          <p:cNvPicPr>
            <a:picLocks noChangeAspect="1"/>
          </p:cNvPicPr>
          <p:nvPr/>
        </p:nvPicPr>
        <p:blipFill>
          <a:blip r:embed="rId2" cstate="print"/>
          <a:srcRect r="4874" b="144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7416" y="5805264"/>
            <a:ext cx="5256584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  <a:cs typeface="Times New Roman" pitchFamily="18" charset="0"/>
              </a:rPr>
              <a:t>Выполнила </a:t>
            </a:r>
            <a:r>
              <a:rPr lang="ru-RU" b="1" dirty="0" err="1" smtClean="0">
                <a:latin typeface="Comic Sans MS" pitchFamily="66" charset="0"/>
                <a:cs typeface="Times New Roman" pitchFamily="18" charset="0"/>
              </a:rPr>
              <a:t>Шпенева</a:t>
            </a:r>
            <a:r>
              <a:rPr lang="ru-RU" b="1" dirty="0" smtClean="0">
                <a:latin typeface="Comic Sans MS" pitchFamily="66" charset="0"/>
                <a:cs typeface="Times New Roman" pitchFamily="18" charset="0"/>
              </a:rPr>
              <a:t> Т.А</a:t>
            </a:r>
          </a:p>
          <a:p>
            <a:pPr algn="ctr"/>
            <a:r>
              <a:rPr lang="ru-RU" b="1" dirty="0" smtClean="0">
                <a:latin typeface="Comic Sans MS" pitchFamily="66" charset="0"/>
                <a:cs typeface="Times New Roman" pitchFamily="18" charset="0"/>
              </a:rPr>
              <a:t>МДОАУ «Детский сад №108 «Почемучка» г.Орск 2021г</a:t>
            </a:r>
            <a:endParaRPr lang="ru-RU" b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1268760"/>
            <a:ext cx="6301899" cy="286232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Times New Roman" pitchFamily="18" charset="0"/>
              </a:rPr>
              <a:t>Декада «Юные покорители космоса»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Times New Roman" pitchFamily="18" charset="0"/>
              </a:rPr>
              <a:t>Загадочный космос.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Times New Roman" pitchFamily="18" charset="0"/>
              </a:rPr>
              <a:t>Игра-викторина для малышей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8" name="Рисунок 7" descr="415641c22d2c66391e2a9a1360886002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95536" y="2353334"/>
            <a:ext cx="2713991" cy="45046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72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qvjo51ZCI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1802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928662" y="548680"/>
            <a:ext cx="7215238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Как называется одежда космонавта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?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>
            <a:hlinkClick r:id="rId3" action="ppaction://hlinksldjump">
              <a:snd r:embed="rId4" name="drumroll.wav"/>
            </a:hlinkClick>
          </p:cNvPr>
          <p:cNvSpPr/>
          <p:nvPr/>
        </p:nvSpPr>
        <p:spPr>
          <a:xfrm>
            <a:off x="3131840" y="2420888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Шуба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кругленный прямоугольник 2">
            <a:hlinkClick r:id="rId3" action="ppaction://hlinksldjump">
              <a:snd r:embed="rId4" name="drumroll.wav"/>
            </a:hlinkClick>
          </p:cNvPr>
          <p:cNvSpPr/>
          <p:nvPr/>
        </p:nvSpPr>
        <p:spPr>
          <a:xfrm>
            <a:off x="3131840" y="3573016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Комбинезон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>
            <a:hlinkClick r:id="rId5" action="ppaction://hlinksldjump">
              <a:snd r:embed="rId6" name="chimes.wav"/>
            </a:hlinkClick>
          </p:cNvPr>
          <p:cNvSpPr/>
          <p:nvPr/>
        </p:nvSpPr>
        <p:spPr>
          <a:xfrm>
            <a:off x="3116045" y="4869160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Скафандр 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415641c22d2c66391e2a9a1360886002-removebg-previe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395536" y="2353334"/>
            <a:ext cx="2713991" cy="45046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66975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b5RmzpPAK0.jpg"/>
          <p:cNvPicPr>
            <a:picLocks noChangeAspect="1"/>
          </p:cNvPicPr>
          <p:nvPr/>
        </p:nvPicPr>
        <p:blipFill>
          <a:blip r:embed="rId2" cstate="print"/>
          <a:srcRect r="4874" b="144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119675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Интернет ресурсы: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Стрелка – </a:t>
            </a:r>
            <a:r>
              <a:rPr lang="en-US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/>
              </a:rPr>
              <a:t>https://</a:t>
            </a:r>
            <a:r>
              <a:rPr lang="en-US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/>
              </a:rPr>
              <a:t>www.getdare.com/bbs/member.php?tab=visitor_messaging&amp;u=141028&amp;page=5</a:t>
            </a: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Фон – </a:t>
            </a:r>
            <a:r>
              <a:rPr lang="en-US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4"/>
              </a:rPr>
              <a:t>https://</a:t>
            </a:r>
            <a:r>
              <a:rPr lang="en-US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4"/>
              </a:rPr>
              <a:t>vk.com/album-130993261_261692218</a:t>
            </a: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Шаблон - </a:t>
            </a:r>
            <a:r>
              <a:rPr lang="en-US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https://pedsovet.su/load/403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7Ra0qcXifQ.jpg"/>
          <p:cNvPicPr>
            <a:picLocks noChangeAspect="1"/>
          </p:cNvPicPr>
          <p:nvPr/>
        </p:nvPicPr>
        <p:blipFill>
          <a:blip r:embed="rId2" cstate="print"/>
          <a:srcRect t="8587" r="12816"/>
          <a:stretch>
            <a:fillRect/>
          </a:stretch>
        </p:blipFill>
        <p:spPr>
          <a:xfrm>
            <a:off x="0" y="0"/>
            <a:ext cx="9144000" cy="7190656"/>
          </a:xfrm>
          <a:prstGeom prst="rect">
            <a:avLst/>
          </a:prstGeom>
        </p:spPr>
      </p:pic>
      <p:sp>
        <p:nvSpPr>
          <p:cNvPr id="2" name="Вертикальный свиток 1"/>
          <p:cNvSpPr/>
          <p:nvPr/>
        </p:nvSpPr>
        <p:spPr>
          <a:xfrm>
            <a:off x="2843808" y="548680"/>
            <a:ext cx="5904656" cy="439248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Ребята!</a:t>
            </a:r>
          </a:p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Я приготовил для вас игру. Она нетрудная, но хочу вас предупредить, если вы неверно ответите на вопрос, то начнёте игру с самого начала.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Желаю удачи!</a:t>
            </a:r>
          </a:p>
        </p:txBody>
      </p:sp>
      <p:sp>
        <p:nvSpPr>
          <p:cNvPr id="3" name="Пятно 2 2">
            <a:hlinkClick r:id="rId3" action="ppaction://hlinksldjump"/>
          </p:cNvPr>
          <p:cNvSpPr/>
          <p:nvPr/>
        </p:nvSpPr>
        <p:spPr>
          <a:xfrm>
            <a:off x="4427984" y="5157192"/>
            <a:ext cx="2928958" cy="1143008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Играть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Управляющая кнопка: документ 3">
            <a:hlinkClick r:id="" action="ppaction://hlinkshowjump?jump=lastslide" highlightClick="1"/>
          </p:cNvPr>
          <p:cNvSpPr/>
          <p:nvPr/>
        </p:nvSpPr>
        <p:spPr>
          <a:xfrm>
            <a:off x="253821" y="253829"/>
            <a:ext cx="360000" cy="360000"/>
          </a:xfrm>
          <a:prstGeom prst="actionButtonDocumen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mic Sans MS" pitchFamily="66" charset="0"/>
            </a:endParaRPr>
          </a:p>
        </p:txBody>
      </p:sp>
      <p:pic>
        <p:nvPicPr>
          <p:cNvPr id="6" name="Рисунок 5" descr="415641c22d2c66391e2a9a1360886002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95536" y="2353334"/>
            <a:ext cx="2713991" cy="45046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140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dKSSoSqNBE.jpg"/>
          <p:cNvPicPr>
            <a:picLocks noChangeAspect="1"/>
          </p:cNvPicPr>
          <p:nvPr/>
        </p:nvPicPr>
        <p:blipFill>
          <a:blip r:embed="rId2" cstate="print"/>
          <a:srcRect l="7875" t="14019" r="17975" b="1004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Вертикальный свиток 1"/>
          <p:cNvSpPr/>
          <p:nvPr/>
        </p:nvSpPr>
        <p:spPr>
          <a:xfrm>
            <a:off x="2843808" y="548680"/>
            <a:ext cx="5904656" cy="439248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Ребята!</a:t>
            </a:r>
          </a:p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Сначала подумайте, </a:t>
            </a:r>
          </a:p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потом выбирайте ответ! </a:t>
            </a:r>
          </a:p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Ошибок больше не допускайте!</a:t>
            </a:r>
          </a:p>
        </p:txBody>
      </p:sp>
      <p:sp>
        <p:nvSpPr>
          <p:cNvPr id="3" name="Пятно 2 2">
            <a:hlinkClick r:id="rId3" action="ppaction://hlinksldjump"/>
          </p:cNvPr>
          <p:cNvSpPr/>
          <p:nvPr/>
        </p:nvSpPr>
        <p:spPr>
          <a:xfrm>
            <a:off x="4427984" y="5157192"/>
            <a:ext cx="2928958" cy="1143008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Играть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415641c22d2c66391e2a9a1360886002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95536" y="2353334"/>
            <a:ext cx="2713991" cy="45046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35703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7Ra0qcXifQ.jpg"/>
          <p:cNvPicPr>
            <a:picLocks noChangeAspect="1"/>
          </p:cNvPicPr>
          <p:nvPr/>
        </p:nvPicPr>
        <p:blipFill>
          <a:blip r:embed="rId2" cstate="print"/>
          <a:srcRect t="8587" r="12816"/>
          <a:stretch>
            <a:fillRect/>
          </a:stretch>
        </p:blipFill>
        <p:spPr>
          <a:xfrm>
            <a:off x="0" y="0"/>
            <a:ext cx="9144000" cy="7190656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1543307" y="476672"/>
            <a:ext cx="7205157" cy="2736304"/>
          </a:xfrm>
          <a:prstGeom prst="cloudCallout">
            <a:avLst>
              <a:gd name="adj1" fmla="val -29917"/>
              <a:gd name="adj2" fmla="val 8255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03" y="631104"/>
            <a:ext cx="6028446" cy="2566204"/>
          </a:xfrm>
          <a:prstGeom prst="rect">
            <a:avLst/>
          </a:prstGeom>
        </p:spPr>
      </p:pic>
      <p:sp>
        <p:nvSpPr>
          <p:cNvPr id="3" name="Пятно 2 2">
            <a:hlinkClick r:id="rId4" action="ppaction://hlinksldjump"/>
          </p:cNvPr>
          <p:cNvSpPr/>
          <p:nvPr/>
        </p:nvSpPr>
        <p:spPr>
          <a:xfrm>
            <a:off x="4211960" y="5157192"/>
            <a:ext cx="3816424" cy="1143008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Сначала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415641c22d2c66391e2a9a1360886002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23528" y="2636912"/>
            <a:ext cx="2713991" cy="45046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49193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ydKSSoSqNBE.jpg"/>
          <p:cNvPicPr>
            <a:picLocks noChangeAspect="1"/>
          </p:cNvPicPr>
          <p:nvPr/>
        </p:nvPicPr>
        <p:blipFill>
          <a:blip r:embed="rId2" cstate="print"/>
          <a:srcRect l="7875" t="14019" r="17975" b="1004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ятно 2 2">
            <a:hlinkClick r:id="" action="ppaction://hlinkshowjump?jump=endshow"/>
          </p:cNvPr>
          <p:cNvSpPr/>
          <p:nvPr/>
        </p:nvSpPr>
        <p:spPr>
          <a:xfrm>
            <a:off x="4211960" y="5157192"/>
            <a:ext cx="3144982" cy="1143008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Выход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1475656" y="476672"/>
            <a:ext cx="7205157" cy="2736304"/>
          </a:xfrm>
          <a:prstGeom prst="cloudCallout">
            <a:avLst>
              <a:gd name="adj1" fmla="val -29783"/>
              <a:gd name="adj2" fmla="val 8184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07" y="561722"/>
            <a:ext cx="6997630" cy="2566204"/>
          </a:xfrm>
          <a:prstGeom prst="rect">
            <a:avLst/>
          </a:prstGeom>
        </p:spPr>
      </p:pic>
      <p:pic>
        <p:nvPicPr>
          <p:cNvPr id="7" name="Рисунок 6" descr="415641c22d2c66391e2a9a1360886002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2353334"/>
            <a:ext cx="2713991" cy="45046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1374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7Ra0qcXifQ.jpg"/>
          <p:cNvPicPr>
            <a:picLocks noChangeAspect="1"/>
          </p:cNvPicPr>
          <p:nvPr/>
        </p:nvPicPr>
        <p:blipFill>
          <a:blip r:embed="rId2" cstate="print"/>
          <a:srcRect t="8587" r="12816"/>
          <a:stretch>
            <a:fillRect/>
          </a:stretch>
        </p:blipFill>
        <p:spPr>
          <a:xfrm>
            <a:off x="0" y="0"/>
            <a:ext cx="9144000" cy="719065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928662" y="548680"/>
            <a:ext cx="7215238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Кто из животных первыми полетели в космос?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3123942" y="2276872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Собаки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кругленный прямоугольник 2">
            <a:hlinkClick r:id="rId4" action="ppaction://hlinksldjump">
              <a:snd r:embed="rId5" name="drumroll.wav"/>
            </a:hlinkClick>
          </p:cNvPr>
          <p:cNvSpPr/>
          <p:nvPr/>
        </p:nvSpPr>
        <p:spPr>
          <a:xfrm>
            <a:off x="3131840" y="3573016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Кошки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>
            <a:hlinkClick r:id="rId4" action="ppaction://hlinksldjump">
              <a:snd r:embed="rId5" name="drumroll.wav"/>
            </a:hlinkClick>
          </p:cNvPr>
          <p:cNvSpPr/>
          <p:nvPr/>
        </p:nvSpPr>
        <p:spPr>
          <a:xfrm>
            <a:off x="3116045" y="4869160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Мыши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415641c22d2c66391e2a9a1360886002-removebg-previe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395536" y="2353334"/>
            <a:ext cx="2713991" cy="45046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6609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ydKSSoSqNBE.jpg"/>
          <p:cNvPicPr>
            <a:picLocks noChangeAspect="1"/>
          </p:cNvPicPr>
          <p:nvPr/>
        </p:nvPicPr>
        <p:blipFill>
          <a:blip r:embed="rId2" cstate="print"/>
          <a:srcRect l="7875" t="14019" r="17975" b="1004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928662" y="548680"/>
            <a:ext cx="7215238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Кто был первым космонавтом?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>
            <a:hlinkClick r:id="rId3" action="ppaction://hlinksldjump">
              <a:snd r:embed="rId4" name="drumroll.wav"/>
            </a:hlinkClick>
          </p:cNvPr>
          <p:cNvSpPr/>
          <p:nvPr/>
        </p:nvSpPr>
        <p:spPr>
          <a:xfrm>
            <a:off x="3123942" y="2276872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Юрий Иванов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кругленный прямоугольник 2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3131840" y="3573016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Юрий Гагарин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>
              <a:snd r:embed="rId4" name="drumroll.wav"/>
            </a:hlinkClick>
          </p:cNvPr>
          <p:cNvSpPr/>
          <p:nvPr/>
        </p:nvSpPr>
        <p:spPr>
          <a:xfrm>
            <a:off x="3116045" y="4869160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Юрий Петров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415641c22d2c66391e2a9a1360886002-removebg-previe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395536" y="2353334"/>
            <a:ext cx="2713991" cy="45046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96099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7Ra0qcXifQ.jpg"/>
          <p:cNvPicPr>
            <a:picLocks noChangeAspect="1"/>
          </p:cNvPicPr>
          <p:nvPr/>
        </p:nvPicPr>
        <p:blipFill>
          <a:blip r:embed="rId2" cstate="print"/>
          <a:srcRect t="8587" r="12816"/>
          <a:stretch>
            <a:fillRect/>
          </a:stretch>
        </p:blipFill>
        <p:spPr>
          <a:xfrm>
            <a:off x="0" y="0"/>
            <a:ext cx="9144000" cy="719065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928662" y="548680"/>
            <a:ext cx="7215238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Как называется человек, который летает в космос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?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3123942" y="2276872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Космонавт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кругленный прямоугольник 2">
            <a:hlinkClick r:id="rId4" action="ppaction://hlinksldjump">
              <a:snd r:embed="rId5" name="drumroll.wav"/>
            </a:hlinkClick>
          </p:cNvPr>
          <p:cNvSpPr/>
          <p:nvPr/>
        </p:nvSpPr>
        <p:spPr>
          <a:xfrm>
            <a:off x="3131840" y="3573016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Летчик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>
            <a:hlinkClick r:id="rId4" action="ppaction://hlinksldjump">
              <a:snd r:embed="rId5" name="drumroll.wav"/>
            </a:hlinkClick>
          </p:cNvPr>
          <p:cNvSpPr/>
          <p:nvPr/>
        </p:nvSpPr>
        <p:spPr>
          <a:xfrm>
            <a:off x="3116045" y="4869160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Пилот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415641c22d2c66391e2a9a1360886002-removebg-previe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395536" y="2353334"/>
            <a:ext cx="2713991" cy="45046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6609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ydKSSoSqNBE.jpg"/>
          <p:cNvPicPr>
            <a:picLocks noChangeAspect="1"/>
          </p:cNvPicPr>
          <p:nvPr/>
        </p:nvPicPr>
        <p:blipFill>
          <a:blip r:embed="rId2" cstate="print"/>
          <a:srcRect l="7875" t="14019" r="17975" b="1004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928662" y="548680"/>
            <a:ext cx="7215238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На чем летают космонавты?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3123942" y="2276872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Ракете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кругленный прямоугольник 2">
            <a:hlinkClick r:id="rId4" action="ppaction://hlinksldjump">
              <a:snd r:embed="rId5" name="drumroll.wav"/>
            </a:hlinkClick>
          </p:cNvPr>
          <p:cNvSpPr/>
          <p:nvPr/>
        </p:nvSpPr>
        <p:spPr>
          <a:xfrm>
            <a:off x="3131840" y="3573016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Самолете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>
            <a:hlinkClick r:id="rId4" action="ppaction://hlinksldjump">
              <a:snd r:embed="rId5" name="drumroll.wav"/>
            </a:hlinkClick>
          </p:cNvPr>
          <p:cNvSpPr/>
          <p:nvPr/>
        </p:nvSpPr>
        <p:spPr>
          <a:xfrm>
            <a:off x="3116045" y="4869160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Вертолете 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415641c22d2c66391e2a9a1360886002-removebg-previe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395536" y="2353334"/>
            <a:ext cx="2713991" cy="45046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6609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8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17365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145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Comic Sans MS</vt:lpstr>
      <vt:lpstr>Times New Roman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типа Лабиринт</dc:title>
  <dc:creator>Фокина Лидия Петровна</dc:creator>
  <cp:keywords>Шаблон интерактивной игры</cp:keywords>
  <cp:lastModifiedBy>Windows User</cp:lastModifiedBy>
  <cp:revision>30</cp:revision>
  <dcterms:created xsi:type="dcterms:W3CDTF">2017-02-23T13:11:39Z</dcterms:created>
  <dcterms:modified xsi:type="dcterms:W3CDTF">2021-04-04T19:38:24Z</dcterms:modified>
</cp:coreProperties>
</file>