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3" r:id="rId3"/>
    <p:sldId id="265" r:id="rId4"/>
    <p:sldId id="266" r:id="rId5"/>
    <p:sldId id="267" r:id="rId6"/>
    <p:sldId id="268" r:id="rId7"/>
    <p:sldId id="269" r:id="rId8"/>
    <p:sldId id="270" r:id="rId9"/>
    <p:sldId id="273" r:id="rId10"/>
    <p:sldId id="274" r:id="rId11"/>
    <p:sldId id="27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CC5FEC-1C05-4545-0AB1-C450CA89DE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E2B9D0C-B07F-C8F4-94B8-3EFD065EAC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9DFC1D-BEA5-35C9-6608-42362581F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5E01-FA41-42E1-BB55-7BC8E3AEFF16}" type="datetimeFigureOut">
              <a:rPr lang="ru-RU" smtClean="0"/>
              <a:t>18.01.2025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E885B8-7B3B-C1F5-DB3A-6655D8D8B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2E4755-756C-18B8-B5AD-31D950237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4959-681C-49C7-BEA0-33860E5893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514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075A7C-3037-A8D3-CE41-CB3CCFD90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D27B61-38E5-83C9-9CBE-7E21CD100D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2AA134-1E50-3812-AAE5-18D5F4BB2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5E01-FA41-42E1-BB55-7BC8E3AEFF16}" type="datetimeFigureOut">
              <a:rPr lang="ru-RU" smtClean="0"/>
              <a:t>18.01.2025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727C4E-2644-E127-4984-680D02B92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CE921B-2D8F-2A03-68AE-8C8553AB0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4959-681C-49C7-BEA0-33860E5893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15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416073A-CFCC-6757-EA94-FA25567F69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B73E631-0C1E-690D-AAB1-72A170CDF7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580F91-0F36-F245-EB87-8FAAEB97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5E01-FA41-42E1-BB55-7BC8E3AEFF16}" type="datetimeFigureOut">
              <a:rPr lang="ru-RU" smtClean="0"/>
              <a:t>18.01.2025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7992E8-F836-52C2-0218-5617E52E1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4A7EBE-CC7D-ED48-0FFC-92B66E789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4959-681C-49C7-BEA0-33860E5893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311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C9AFF-3578-1D79-E401-0A99CA8E8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D8EE0-77DE-2B76-9ECD-7FEBBC27B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845FBF-F12B-DD09-CA4A-E4476E8E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5E01-FA41-42E1-BB55-7BC8E3AEFF16}" type="datetimeFigureOut">
              <a:rPr lang="ru-RU" smtClean="0"/>
              <a:t>18.01.2025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0F1510-0710-9A13-E05E-E892D1273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DDCDF9-9176-0F2A-71EC-E40151797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4959-681C-49C7-BEA0-33860E5893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91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DB3404-EED1-1D61-1709-3D15556E2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9830DC-D8F9-967E-A6DC-239A66374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6DB329-1F75-580F-0A44-2F52C00AC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5E01-FA41-42E1-BB55-7BC8E3AEFF16}" type="datetimeFigureOut">
              <a:rPr lang="ru-RU" smtClean="0"/>
              <a:t>18.01.2025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9EC1C1-F754-DCA7-FD80-4E41B95FF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CA3905-3F7E-09B7-7C5D-1A0731B5B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4959-681C-49C7-BEA0-33860E5893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18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046D1A-8B66-C744-9046-17976A15E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3B469A-19A4-35B5-2F14-87DC1C2D8F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AA32BC-9762-82C1-4A1D-96CC10B152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8C27BE-3CE6-F279-E63A-2F8FEA2E5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5E01-FA41-42E1-BB55-7BC8E3AEFF16}" type="datetimeFigureOut">
              <a:rPr lang="ru-RU" smtClean="0"/>
              <a:t>18.01.2025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01850E-B7E5-9888-48B3-7DD2B42C2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20755-CE1A-CAB3-7093-6F9C21422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4959-681C-49C7-BEA0-33860E5893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225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FB161C-9EFC-B381-10B8-0CA3998CE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B2E5C1-D1A5-2085-2787-F719A983A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C6F683-6902-1937-4531-71AB533F9F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F4EED9-EFE4-8B02-8306-259BFC9413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4A1CC84-42C2-6A9A-3775-26C3EC4B8C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4655D88-7C3C-B548-9FC6-73E044B47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5E01-FA41-42E1-BB55-7BC8E3AEFF16}" type="datetimeFigureOut">
              <a:rPr lang="ru-RU" smtClean="0"/>
              <a:t>18.01.2025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F22144D-7CA5-DD8D-F033-DA644597B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55A1CDB-3D02-527D-2C97-FC922D9DF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4959-681C-49C7-BEA0-33860E5893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054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02667-A366-2559-1298-B2A660545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EF82F45-B396-63A0-845F-99F40BCD1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5E01-FA41-42E1-BB55-7BC8E3AEFF16}" type="datetimeFigureOut">
              <a:rPr lang="ru-RU" smtClean="0"/>
              <a:t>18.01.2025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16AC4C2-9149-94D6-C99B-1D805E7FE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F64566C-AB39-24D1-B223-93BF6153B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4959-681C-49C7-BEA0-33860E5893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413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D58322-0402-6DEE-25CD-B908BAD62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5E01-FA41-42E1-BB55-7BC8E3AEFF16}" type="datetimeFigureOut">
              <a:rPr lang="ru-RU" smtClean="0"/>
              <a:t>18.01.2025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04A31E-BB73-5B69-1F5C-6540E234C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954587D-0BA9-C9E3-2B48-4AF621286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4959-681C-49C7-BEA0-33860E5893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639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5A889B-6806-AC76-94A0-9E64FC479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111182-192A-2CB1-E78E-FAB7060C7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18DD9B-3E13-95DC-92BF-2F2194FCD2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1E4F6C-896E-9A87-0929-836893C15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5E01-FA41-42E1-BB55-7BC8E3AEFF16}" type="datetimeFigureOut">
              <a:rPr lang="ru-RU" smtClean="0"/>
              <a:t>18.01.2025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56A264-A2C7-F4D7-C906-6FB49F325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1487AE-57DC-D2A1-37D2-E200271FD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4959-681C-49C7-BEA0-33860E5893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268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842404-CF2D-59E3-C49A-1E172CBA1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CA1D58-AB66-7161-581E-21A16BF11E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443E97-2924-8F3C-57C4-D0B2BA9B7D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B36317-C5A5-4D7D-9136-4863AFBCC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5E01-FA41-42E1-BB55-7BC8E3AEFF16}" type="datetimeFigureOut">
              <a:rPr lang="ru-RU" smtClean="0"/>
              <a:t>18.01.2025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0FA168-B13B-4D5D-5676-01BA60D6A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BA8653-6FC5-D889-CD11-5DD2666C4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4959-681C-49C7-BEA0-33860E5893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623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DAF4C4-3A5B-70B9-B4C9-B74CE1436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73B89F-05B1-820E-D10A-F28119A3D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2400DB-A8B6-A0A8-2898-155FEE7FC6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B5E01-FA41-42E1-BB55-7BC8E3AEFF16}" type="datetimeFigureOut">
              <a:rPr lang="ru-RU" smtClean="0"/>
              <a:t>18.01.2025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959082-0C91-780D-6A10-62332D2C31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F7D741-06BA-095F-9B08-FB3142CDB8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34959-681C-49C7-BEA0-33860E5893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2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9DC37624-471A-7B71-31BD-45E41A789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449EF6-B2C3-E683-F6B1-6FFFE1F4069A}"/>
              </a:ext>
            </a:extLst>
          </p:cNvPr>
          <p:cNvSpPr txBox="1"/>
          <p:nvPr/>
        </p:nvSpPr>
        <p:spPr>
          <a:xfrm>
            <a:off x="2246050" y="1825585"/>
            <a:ext cx="8688591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/>
              <a:t>МДОАУ « Детский сад №53» г . Орск</a:t>
            </a:r>
            <a:br>
              <a:rPr lang="ru-RU" sz="1800" dirty="0"/>
            </a:br>
            <a:r>
              <a:rPr lang="ru-RU" sz="3200" b="1" dirty="0"/>
              <a:t>Презентация</a:t>
            </a:r>
            <a:br>
              <a:rPr lang="ru-RU" sz="3200" b="1" dirty="0"/>
            </a:br>
            <a:r>
              <a:rPr lang="ru-RU" sz="3200" b="1" dirty="0"/>
              <a:t>дидактического пособия по ОБЖ</a:t>
            </a:r>
            <a:br>
              <a:rPr lang="ru-RU" sz="1800" dirty="0"/>
            </a:br>
            <a:r>
              <a:rPr lang="ru-RU" sz="1800" dirty="0"/>
              <a:t>для детей дошкольного возраста ( от </a:t>
            </a:r>
            <a:r>
              <a:rPr lang="ru-RU" dirty="0"/>
              <a:t>5 </a:t>
            </a:r>
            <a:r>
              <a:rPr lang="ru-RU" sz="1800" dirty="0"/>
              <a:t>до 7 лет)</a:t>
            </a:r>
            <a:br>
              <a:rPr lang="ru-RU" sz="1800" dirty="0"/>
            </a:br>
            <a:endParaRPr lang="ru-RU" dirty="0"/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E1DC3B21-3389-D5FA-033A-5A783D05534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220070" y="4181437"/>
            <a:ext cx="5295530" cy="19082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Подготовила воспитатель</a:t>
            </a:r>
          </a:p>
          <a:p>
            <a:pPr marL="0" indent="0">
              <a:buNone/>
            </a:pPr>
            <a:r>
              <a:rPr lang="ru-RU" sz="2400" dirty="0"/>
              <a:t>1 квалификационной категории</a:t>
            </a:r>
          </a:p>
          <a:p>
            <a:pPr marL="0" indent="0">
              <a:buNone/>
            </a:pPr>
            <a:r>
              <a:rPr lang="ru-RU" sz="2400" dirty="0"/>
              <a:t>  Фадеева Е.В.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8238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069AE-2539-3BD1-47D4-D330EA205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1D648D92-D8B0-84EF-76B7-63DE1C2C1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4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6EFF3D-FBDD-E4A3-FD4A-617E7B4BCE8B}"/>
              </a:ext>
            </a:extLst>
          </p:cNvPr>
          <p:cNvSpPr txBox="1"/>
          <p:nvPr/>
        </p:nvSpPr>
        <p:spPr>
          <a:xfrm>
            <a:off x="3016188" y="3069000"/>
            <a:ext cx="6156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/>
              <a:t> </a:t>
            </a:r>
            <a:endParaRPr lang="ru-RU" dirty="0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E70C6BBB-F403-EC9F-D0BE-FF7228710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007" y="914400"/>
            <a:ext cx="7981025" cy="53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366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AC8AF-0B75-5B61-92D2-AA3EED233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86250327-408A-1ABA-1A25-BD2C23FE3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C6E9F1-BD31-A6EE-88C6-CE69F5EEB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04" y="281311"/>
            <a:ext cx="11097087" cy="627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39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E3E7A-469E-00B9-D138-BD173A878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69976E00-3DB8-8BFB-BFB3-A29EE1376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DDAF7C2F-BC86-958F-9660-331D8945FD6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633491" y="2467992"/>
            <a:ext cx="8882109" cy="1855433"/>
          </a:xfrm>
        </p:spPr>
        <p:txBody>
          <a:bodyPr>
            <a:noAutofit/>
          </a:bodyPr>
          <a:lstStyle/>
          <a:p>
            <a:pPr indent="0" algn="just">
              <a:buNone/>
            </a:pP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Данное пособие позволяет детям закрепить правила пожарной безопасности, научить безопасному поведению в ситуациях  пожара, расширить представления об окружающем мире, обогатить словарный запас, свой опыт в познавательной, речевой деятельности, развить любознательность, наблюдательность, умение находить правильное решение, высказывать собственное мнение.</a:t>
            </a:r>
            <a:endParaRPr lang="ru-RU" sz="20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br>
              <a:rPr lang="ru-RU" sz="2000" dirty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70129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C34F4-F0F0-D88B-713C-4B05DD32D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630379F8-05EF-87E0-D31B-F1A2FDAA9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FF2FB3-5B97-0030-19FF-F24ECEF11889}"/>
              </a:ext>
            </a:extLst>
          </p:cNvPr>
          <p:cNvSpPr txBox="1"/>
          <p:nvPr/>
        </p:nvSpPr>
        <p:spPr>
          <a:xfrm>
            <a:off x="3451194" y="986291"/>
            <a:ext cx="61566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800" dirty="0"/>
              <a:t>Дидактическое пособие по ОБЖ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FF0000"/>
                </a:solidFill>
              </a:rPr>
              <a:t>               « Пожарный шкаф»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B98095-7029-3CED-6350-2A66C8428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711" y="2423604"/>
            <a:ext cx="6906827" cy="344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910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CCA18-6B95-3B83-86F1-DDADAC67D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7BF69D8D-6552-21A5-6D01-739A8F510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300F6A-B805-96B2-2520-D7C228B2B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258" y="1462596"/>
            <a:ext cx="7554897" cy="393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31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12A3F-957E-DC35-D2E6-AFB77A1FC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89321BFC-D7C6-5994-52B6-0E3DE9657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46134266-BCB9-56C6-3489-BA7EAF0ECAE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30641" y="1633491"/>
            <a:ext cx="8833281" cy="4543472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/>
              <a:t>                   Содержание </a:t>
            </a:r>
            <a:r>
              <a:rPr lang="ru-RU" sz="3200" dirty="0" err="1"/>
              <a:t>лепбука</a:t>
            </a:r>
            <a:r>
              <a:rPr lang="ru-RU" sz="3200" dirty="0"/>
              <a:t>: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-Пожарный щит. Средства пожаротушения.</a:t>
            </a:r>
          </a:p>
          <a:p>
            <a:pPr>
              <a:buFontTx/>
              <a:buChar char="-"/>
            </a:pPr>
            <a:r>
              <a:rPr lang="ru-RU" dirty="0"/>
              <a:t>Карточки : опасные ситуации</a:t>
            </a:r>
          </a:p>
          <a:p>
            <a:pPr>
              <a:buFontTx/>
              <a:buChar char="-"/>
            </a:pPr>
            <a:r>
              <a:rPr lang="ru-RU" dirty="0"/>
              <a:t>Карточки : правила при пожаре</a:t>
            </a:r>
          </a:p>
          <a:p>
            <a:pPr>
              <a:buFontTx/>
              <a:buChar char="-"/>
            </a:pPr>
            <a:r>
              <a:rPr lang="ru-RU" dirty="0"/>
              <a:t>Карточки : огонь друг или враг</a:t>
            </a:r>
          </a:p>
          <a:p>
            <a:pPr>
              <a:buFontTx/>
              <a:buChar char="-"/>
            </a:pPr>
            <a:r>
              <a:rPr lang="ru-RU" dirty="0"/>
              <a:t>Вертушка : легковоспламеняющиеся предметы</a:t>
            </a:r>
          </a:p>
        </p:txBody>
      </p:sp>
    </p:spTree>
    <p:extLst>
      <p:ext uri="{BB962C8B-B14F-4D97-AF65-F5344CB8AC3E}">
        <p14:creationId xmlns:p14="http://schemas.microsoft.com/office/powerpoint/2010/main" val="3328907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CD9F6-2ADC-7CFF-24D9-7DE0A590B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410E1CD5-01F5-582F-3C88-BEC5719EA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819"/>
            <a:ext cx="12192000" cy="655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64B39C-F1CA-C2A8-9224-317664D5B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991" y="1269506"/>
            <a:ext cx="7075503" cy="482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95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734A6-F1A0-8F81-35A2-6CEC31428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48E64D1C-4D4B-EB50-539A-436C18074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458671-2677-47B8-9A80-A2EB84CE32C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2761" y="365125"/>
            <a:ext cx="11061578" cy="2111375"/>
          </a:xfrm>
        </p:spPr>
        <p:txBody>
          <a:bodyPr>
            <a:normAutofit/>
          </a:bodyPr>
          <a:lstStyle/>
          <a:p>
            <a:r>
              <a:rPr lang="ru-RU" sz="2800" b="1" dirty="0"/>
              <a:t>Цель : </a:t>
            </a:r>
            <a:r>
              <a:rPr lang="ru-RU" sz="2000" b="1" dirty="0"/>
              <a:t>Формирование у детей знаний о пожарной безопасности, навыков безопасного      поведения, развития чувства самосохранения.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CE83BA-0892-FDDE-F326-372805B967C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2760" y="2624670"/>
            <a:ext cx="11150355" cy="3989194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Задачи:</a:t>
            </a:r>
          </a:p>
          <a:p>
            <a:pPr marL="0" indent="0">
              <a:buNone/>
            </a:pPr>
            <a:r>
              <a:rPr lang="ru-RU" dirty="0"/>
              <a:t>-</a:t>
            </a:r>
            <a:r>
              <a:rPr lang="ru-RU" sz="2000" dirty="0"/>
              <a:t>Закрепить знания детей о правилах пожарной безопасности;</a:t>
            </a:r>
          </a:p>
          <a:p>
            <a:pPr marL="0" indent="0">
              <a:buNone/>
            </a:pPr>
            <a:r>
              <a:rPr lang="ru-RU" sz="2000" dirty="0"/>
              <a:t>-Формировать понимание необходимости соблюдения правил пожарной безопасности;</a:t>
            </a:r>
          </a:p>
          <a:p>
            <a:pPr marL="0" indent="0">
              <a:buNone/>
            </a:pPr>
            <a:r>
              <a:rPr lang="ru-RU" sz="2000" dirty="0"/>
              <a:t>-Продолжать расширять представления о безопасном поведении в случае возникновения пожара (умение ориентироваться в группе и в других помещениях);</a:t>
            </a:r>
          </a:p>
          <a:p>
            <a:pPr marL="0" indent="0">
              <a:buNone/>
            </a:pPr>
            <a:r>
              <a:rPr lang="ru-RU" sz="2000" dirty="0"/>
              <a:t>-Продолжать знакомить со средствами пожаротушения;</a:t>
            </a:r>
          </a:p>
          <a:p>
            <a:pPr marL="0" indent="0">
              <a:buNone/>
            </a:pPr>
            <a:r>
              <a:rPr lang="ru-RU" sz="2000" dirty="0"/>
              <a:t>-Уточнить знания детей о профессии пожарного;</a:t>
            </a:r>
          </a:p>
          <a:p>
            <a:pPr marL="0" indent="0">
              <a:buNone/>
            </a:pPr>
            <a:r>
              <a:rPr lang="ru-RU" sz="2000" dirty="0"/>
              <a:t>-Учить безопасному обращению с бытовыми приборами;</a:t>
            </a:r>
          </a:p>
          <a:p>
            <a:pPr marL="0" indent="0">
              <a:buNone/>
            </a:pPr>
            <a:r>
              <a:rPr lang="ru-RU" sz="2000" dirty="0"/>
              <a:t>-Воспитывать ответственность за свою жизнь.</a:t>
            </a:r>
          </a:p>
          <a:p>
            <a:pPr marL="0" indent="0"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49256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F24E0-6A22-0D20-5D9F-A0645E8E4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ECB1660C-24BD-DE14-93CA-402F2A90F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B9216A-C9BF-6C42-AF0D-9C51B9685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38" y="1018711"/>
            <a:ext cx="4554141" cy="55685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3B1A6C-16A9-E300-845B-108656226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429" y="441663"/>
            <a:ext cx="6471821" cy="272766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F6A4530-33FB-47F5-C0E4-E84A898B23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429" y="3415684"/>
            <a:ext cx="6471821" cy="317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01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D97DE-6F6B-D643-4433-EDC60E7F0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8B798634-B167-1C7E-54F6-607D574E6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0D9E53-C6BD-7BEC-B77F-3511005E76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86" y="798989"/>
            <a:ext cx="4608904" cy="52111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7A2425C-977D-BF92-B8F1-C6097969E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886" y="798990"/>
            <a:ext cx="4608904" cy="521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132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219</Words>
  <Application>Microsoft Office PowerPoint</Application>
  <PresentationFormat>Широкоэкранный</PresentationFormat>
  <Paragraphs>25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Цель : Формирование у детей знаний о пожарной безопасности, навыков безопасного      поведения, развития чувства самосохранения.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Елена Фадеева</dc:creator>
  <cp:lastModifiedBy>Елена Фадеева</cp:lastModifiedBy>
  <cp:revision>3</cp:revision>
  <dcterms:created xsi:type="dcterms:W3CDTF">2025-01-15T17:36:17Z</dcterms:created>
  <dcterms:modified xsi:type="dcterms:W3CDTF">2025-01-18T07:38:59Z</dcterms:modified>
</cp:coreProperties>
</file>