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6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E3FB3-A0AE-46B9-ABA8-1D27489F0290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1D7FA-31FA-4CD7-B026-12E3695D1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6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1D7FA-31FA-4CD7-B026-12E3695D1C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5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35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6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0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4181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13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275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0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0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3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5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2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0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8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4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582CD8-48D6-4981-85BD-B0C980E5551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09D45B-C55F-4E00-AF06-4A44CBA8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411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3746" y="200721"/>
            <a:ext cx="10972800" cy="102033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Народная игрушка-матрёшка</a:t>
            </a:r>
            <a:endParaRPr lang="ru-RU" sz="4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420" y="1338146"/>
            <a:ext cx="11218125" cy="54284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            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   Ясельная группа: Воспитатель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Манженко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Т.Н.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dirty="0" smtClean="0"/>
              <a:t>       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МДОАУ д/с №94 «Радуга»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153" y="2408663"/>
            <a:ext cx="1450974" cy="30387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853" y="3546088"/>
            <a:ext cx="859611" cy="19068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944" y="4449336"/>
            <a:ext cx="536494" cy="964581"/>
          </a:xfrm>
          <a:prstGeom prst="rect">
            <a:avLst/>
          </a:prstGeom>
        </p:spPr>
      </p:pic>
      <p:pic>
        <p:nvPicPr>
          <p:cNvPr id="1026" name="Picture 2" descr="Картинки матрешек - 81 фото - картинки и рисунки: скачать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7" y="1483112"/>
            <a:ext cx="2319454" cy="39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05" y="1951463"/>
            <a:ext cx="1877236" cy="3495908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78" y="3077737"/>
            <a:ext cx="1114425" cy="2369634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29" y="4298795"/>
            <a:ext cx="666750" cy="1115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122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95" y="1248937"/>
            <a:ext cx="10794381" cy="5452945"/>
          </a:xfrm>
        </p:spPr>
        <p:txBody>
          <a:bodyPr/>
          <a:lstStyle/>
          <a:p>
            <a:r>
              <a:rPr lang="ru-RU" dirty="0" smtClean="0"/>
              <a:t>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56117"/>
            <a:ext cx="10611973" cy="1092819"/>
          </a:xfrm>
        </p:spPr>
        <p:txBody>
          <a:bodyPr>
            <a:normAutofit fontScale="32500" lnSpcReduction="20000"/>
          </a:bodyPr>
          <a:lstStyle/>
          <a:p>
            <a:endParaRPr lang="ru-RU" sz="2200" b="1" dirty="0" smtClean="0">
              <a:latin typeface="Arial" panose="020B0604020202020204" pitchFamily="34" charset="0"/>
            </a:endParaRPr>
          </a:p>
          <a:p>
            <a:r>
              <a:rPr lang="ru-RU" sz="6200" b="1" dirty="0" smtClean="0">
                <a:latin typeface="Arial" panose="020B0604020202020204" pitchFamily="34" charset="0"/>
              </a:rPr>
              <a:t>У </a:t>
            </a:r>
            <a:r>
              <a:rPr lang="ru-RU" sz="6200" b="1" dirty="0">
                <a:latin typeface="Arial" panose="020B0604020202020204" pitchFamily="34" charset="0"/>
              </a:rPr>
              <a:t>меня матрешка </a:t>
            </a:r>
            <a:r>
              <a:rPr lang="ru-RU" sz="6200" b="1" dirty="0" smtClean="0">
                <a:latin typeface="Arial" panose="020B0604020202020204" pitchFamily="34" charset="0"/>
              </a:rPr>
              <a:t>есть,</a:t>
            </a:r>
            <a:r>
              <a:rPr lang="ru-RU" sz="6200" b="1" dirty="0" smtClean="0"/>
              <a:t> </a:t>
            </a:r>
            <a:r>
              <a:rPr lang="ru-RU" sz="6200" b="1" dirty="0">
                <a:latin typeface="Arial" panose="020B0604020202020204" pitchFamily="34" charset="0"/>
              </a:rPr>
              <a:t>н</a:t>
            </a:r>
            <a:r>
              <a:rPr lang="ru-RU" sz="6200" b="1" dirty="0" smtClean="0">
                <a:latin typeface="Arial" panose="020B0604020202020204" pitchFamily="34" charset="0"/>
              </a:rPr>
              <a:t>овая </a:t>
            </a:r>
            <a:r>
              <a:rPr lang="ru-RU" sz="6200" b="1" dirty="0">
                <a:latin typeface="Arial" panose="020B0604020202020204" pitchFamily="34" charset="0"/>
              </a:rPr>
              <a:t>игрушка,</a:t>
            </a:r>
            <a:r>
              <a:rPr lang="ru-RU" sz="6200" b="1" dirty="0"/>
              <a:t/>
            </a:r>
            <a:br>
              <a:rPr lang="ru-RU" sz="6200" b="1" dirty="0"/>
            </a:br>
            <a:r>
              <a:rPr lang="ru-RU" sz="6200" b="1" dirty="0">
                <a:latin typeface="Arial" panose="020B0604020202020204" pitchFamily="34" charset="0"/>
              </a:rPr>
              <a:t>В </a:t>
            </a:r>
            <a:r>
              <a:rPr lang="ru-RU" sz="6200" b="1" dirty="0" smtClean="0">
                <a:latin typeface="Arial" panose="020B0604020202020204" pitchFamily="34" charset="0"/>
              </a:rPr>
              <a:t>красном сарафанчике</a:t>
            </a:r>
            <a:r>
              <a:rPr lang="ru-RU" sz="6200" b="1" dirty="0"/>
              <a:t> </a:t>
            </a:r>
            <a:r>
              <a:rPr lang="ru-RU" sz="6200" b="1" dirty="0">
                <a:latin typeface="Arial" panose="020B0604020202020204" pitchFamily="34" charset="0"/>
              </a:rPr>
              <a:t>с</a:t>
            </a:r>
            <a:r>
              <a:rPr lang="ru-RU" sz="6200" b="1" dirty="0" smtClean="0">
                <a:latin typeface="Arial" panose="020B0604020202020204" pitchFamily="34" charset="0"/>
              </a:rPr>
              <a:t>лавная </a:t>
            </a:r>
            <a:r>
              <a:rPr lang="ru-RU" sz="6200" b="1" dirty="0">
                <a:latin typeface="Arial" panose="020B0604020202020204" pitchFamily="34" charset="0"/>
              </a:rPr>
              <a:t>толстушка.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7" y="1248937"/>
            <a:ext cx="5018050" cy="5330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1248936"/>
            <a:ext cx="4865920" cy="53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9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393902"/>
            <a:ext cx="10890754" cy="4917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11874"/>
            <a:ext cx="10243983" cy="1182028"/>
          </a:xfrm>
        </p:spPr>
        <p:txBody>
          <a:bodyPr>
            <a:normAutofit/>
          </a:bodyPr>
          <a:lstStyle/>
          <a:p>
            <a:r>
              <a:rPr lang="ru-RU" sz="2400" b="1" dirty="0"/>
              <a:t>Мир, как матрешка, </a:t>
            </a:r>
            <a:r>
              <a:rPr lang="ru-RU" sz="2400" b="1" dirty="0" smtClean="0"/>
              <a:t>многослоен из </a:t>
            </a:r>
            <a:r>
              <a:rPr lang="ru-RU" sz="2400" b="1" dirty="0"/>
              <a:t>куклы кукол не видать.</a:t>
            </a:r>
          </a:p>
          <a:p>
            <a:r>
              <a:rPr lang="ru-RU" sz="2400" b="1" dirty="0"/>
              <a:t>И как в итоге мир </a:t>
            </a:r>
            <a:r>
              <a:rPr lang="ru-RU" sz="2400" b="1" dirty="0" smtClean="0"/>
              <a:t>устроен едва </a:t>
            </a:r>
            <a:r>
              <a:rPr lang="ru-RU" sz="2400" b="1" dirty="0"/>
              <a:t>ли нам дано понять.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2" y="1393901"/>
            <a:ext cx="7761248" cy="491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9562" y="390294"/>
            <a:ext cx="6055111" cy="560410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18" y="390294"/>
            <a:ext cx="4973444" cy="39475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Результат: Дети ознакомлены с особенностями русской народной игрушки- матрёшки</a:t>
            </a: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У детей вызван интерес </a:t>
            </a: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и положительно –эмоциональный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о</a:t>
            </a:r>
            <a:r>
              <a:rPr lang="ru-RU" sz="2800" b="1" dirty="0" smtClean="0">
                <a:latin typeface="Monotype Corsiva" panose="03010101010201010101" pitchFamily="66" charset="0"/>
              </a:rPr>
              <a:t>тклик от игр с матрёшками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63" y="390293"/>
            <a:ext cx="59659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0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0506" y="312233"/>
            <a:ext cx="5820937" cy="60774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12234"/>
            <a:ext cx="4936003" cy="6177776"/>
          </a:xfrm>
        </p:spPr>
        <p:txBody>
          <a:bodyPr/>
          <a:lstStyle/>
          <a:p>
            <a:r>
              <a:rPr lang="ru-RU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Цель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:Познакомить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 детей с традиционной народной игрушкой –матрёшкой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, как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символом родного края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Задачи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Воспитательные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развивать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интерес к народным игрушкам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Формировать у детей интерес, эмоциональную отзывчивость, чувство радости от встречи с матрёшкой.</a:t>
            </a:r>
          </a:p>
          <a:p>
            <a:endParaRPr lang="ru-RU" dirty="0"/>
          </a:p>
        </p:txBody>
      </p:sp>
      <p:pic>
        <p:nvPicPr>
          <p:cNvPr id="6" name="Рисунок 5" descr="Картинки матрешек - 81 фото - картинки и рисунки: скачать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57" y="312233"/>
            <a:ext cx="3858323" cy="607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98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516566"/>
            <a:ext cx="10422403" cy="51295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00362"/>
            <a:ext cx="9496851" cy="1148575"/>
          </a:xfrm>
        </p:spPr>
        <p:txBody>
          <a:bodyPr>
            <a:normAutofit/>
          </a:bodyPr>
          <a:lstStyle/>
          <a:p>
            <a:r>
              <a:rPr lang="ru-RU" sz="2400" b="1" dirty="0"/>
              <a:t>На столе стоит </a:t>
            </a:r>
            <a:r>
              <a:rPr lang="ru-RU" sz="2400" b="1" dirty="0" smtClean="0"/>
              <a:t>матрёшка –  Глазки расписные.</a:t>
            </a:r>
          </a:p>
          <a:p>
            <a:r>
              <a:rPr lang="ru-RU" sz="2400" b="1" dirty="0" smtClean="0"/>
              <a:t>В </a:t>
            </a:r>
            <a:r>
              <a:rPr lang="ru-RU" sz="2400" b="1" dirty="0"/>
              <a:t>ней живет еще немножко </a:t>
            </a:r>
            <a:r>
              <a:rPr lang="ru-RU" sz="2400" b="1" dirty="0" smtClean="0"/>
              <a:t>– Чудо</a:t>
            </a:r>
            <a:r>
              <a:rPr lang="ru-RU" sz="2400" b="1" dirty="0"/>
              <a:t>, как красивые.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4" y="1516566"/>
            <a:ext cx="4850780" cy="5129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4" y="1516566"/>
            <a:ext cx="4839629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2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27" y="1471961"/>
            <a:ext cx="10247971" cy="5140712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34176"/>
            <a:ext cx="10712334" cy="1338147"/>
          </a:xfrm>
        </p:spPr>
        <p:txBody>
          <a:bodyPr>
            <a:normAutofit/>
          </a:bodyPr>
          <a:lstStyle/>
          <a:p>
            <a:r>
              <a:rPr lang="ru-RU" sz="2400" b="1" dirty="0"/>
              <a:t>Матрешки – лучшие </a:t>
            </a:r>
            <a:r>
              <a:rPr lang="ru-RU" sz="2400" b="1" dirty="0" smtClean="0"/>
              <a:t>друзья, Скажу </a:t>
            </a:r>
            <a:r>
              <a:rPr lang="ru-RU" sz="2400" b="1" dirty="0"/>
              <a:t>вам по секрету.</a:t>
            </a:r>
          </a:p>
          <a:p>
            <a:r>
              <a:rPr lang="ru-RU" sz="2400" b="1" dirty="0"/>
              <a:t>Они создания русские – как </a:t>
            </a:r>
            <a:r>
              <a:rPr lang="ru-RU" sz="2400" b="1" dirty="0" smtClean="0"/>
              <a:t>я, и </a:t>
            </a:r>
            <a:r>
              <a:rPr lang="ru-RU" sz="2400" b="1" dirty="0"/>
              <a:t>сказано все этим.</a:t>
            </a:r>
          </a:p>
        </p:txBody>
      </p:sp>
      <p:pic>
        <p:nvPicPr>
          <p:cNvPr id="8" name="Рисунок 7" descr="C:\Users\Budushee\Desktop\Новая папка (5)\IMG_20221007_0842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" y="1471962"/>
            <a:ext cx="4828478" cy="514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Budushee\Desktop\Новая папка (5)\IMG_20221007_084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98" y="1471960"/>
            <a:ext cx="4928839" cy="5140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23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103971"/>
            <a:ext cx="10377798" cy="48904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89210"/>
            <a:ext cx="5248237" cy="117087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Вот каких матрёшек мы слепили !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2286" y="-1074099"/>
            <a:ext cx="5408342" cy="97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0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22" y="858644"/>
            <a:ext cx="10671717" cy="57094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00723"/>
            <a:ext cx="8534400" cy="7582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Рисуем пальчиками</a:t>
            </a:r>
            <a:endParaRPr lang="ru-RU" sz="2400" b="1" dirty="0"/>
          </a:p>
        </p:txBody>
      </p:sp>
      <p:pic>
        <p:nvPicPr>
          <p:cNvPr id="4" name="Рисунок 3" descr="C:\Users\Budushee\Desktop\Новая папка (5)\IMG_20221007_0921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2" y="858643"/>
            <a:ext cx="4471639" cy="570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Budushee\Desktop\Новая папка (5)\IMG_20221007_0926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42" y="858643"/>
            <a:ext cx="6735336" cy="5709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88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405054"/>
            <a:ext cx="10110168" cy="5140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89932"/>
            <a:ext cx="10489310" cy="869795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/>
              <a:t>Люблю я с </a:t>
            </a:r>
            <a:r>
              <a:rPr lang="ru-RU" sz="2400" b="1" dirty="0" smtClean="0"/>
              <a:t>матрешками   часто </a:t>
            </a:r>
            <a:r>
              <a:rPr lang="ru-RU" sz="2400" b="1" dirty="0"/>
              <a:t>играть,</a:t>
            </a:r>
          </a:p>
          <a:p>
            <a:r>
              <a:rPr lang="ru-RU" sz="2400" b="1" dirty="0"/>
              <a:t>Сперва разбирать </a:t>
            </a:r>
            <a:r>
              <a:rPr lang="ru-RU" sz="2400" b="1" dirty="0" smtClean="0"/>
              <a:t>их, потом </a:t>
            </a:r>
            <a:r>
              <a:rPr lang="ru-RU" sz="2400" b="1" dirty="0"/>
              <a:t>собирать.</a:t>
            </a:r>
          </a:p>
        </p:txBody>
      </p:sp>
      <p:pic>
        <p:nvPicPr>
          <p:cNvPr id="5" name="Рисунок 4" descr="C:\Users\Budushee\Desktop\Новая папка (5)\IMG_20221007_0927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05" y="1405055"/>
            <a:ext cx="8253490" cy="514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46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059367"/>
            <a:ext cx="9764481" cy="5553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56479"/>
            <a:ext cx="9508003" cy="802888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/>
              <a:t>Наша русская </a:t>
            </a:r>
            <a:r>
              <a:rPr lang="ru-RU" sz="2400" b="1" dirty="0" smtClean="0"/>
              <a:t>матрешка не </a:t>
            </a:r>
            <a:r>
              <a:rPr lang="ru-RU" sz="2400" b="1" dirty="0"/>
              <a:t>стареет сотню лет.</a:t>
            </a:r>
          </a:p>
          <a:p>
            <a:r>
              <a:rPr lang="ru-RU" sz="2400" b="1" dirty="0"/>
              <a:t>В красоте, в таланте </a:t>
            </a:r>
            <a:r>
              <a:rPr lang="ru-RU" sz="2400" b="1" dirty="0" smtClean="0"/>
              <a:t>русском весь </a:t>
            </a:r>
            <a:r>
              <a:rPr lang="ru-RU" sz="2400" b="1" dirty="0"/>
              <a:t>находится секрет.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1059367"/>
            <a:ext cx="4891398" cy="5553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07" y="1059368"/>
            <a:ext cx="5464097" cy="55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9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914400"/>
            <a:ext cx="10366646" cy="5709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b="1" dirty="0" smtClean="0"/>
              <a:t>заготовка для матрёшки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11873"/>
            <a:ext cx="10366647" cy="702527"/>
          </a:xfrm>
        </p:spPr>
        <p:txBody>
          <a:bodyPr/>
          <a:lstStyle/>
          <a:p>
            <a:r>
              <a:rPr lang="ru-RU" b="1" dirty="0" smtClean="0"/>
              <a:t>Матрёшка из текстиля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0" y="914400"/>
            <a:ext cx="4757585" cy="49845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6" y="914400"/>
            <a:ext cx="4873082" cy="49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0172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</TotalTime>
  <Words>163</Words>
  <Application>Microsoft Office PowerPoint</Application>
  <PresentationFormat>Широкоэкранный</PresentationFormat>
  <Paragraphs>41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Monotype Corsiva</vt:lpstr>
      <vt:lpstr>Wingdings 3</vt:lpstr>
      <vt:lpstr>Сектор</vt:lpstr>
      <vt:lpstr>Народная игрушка-матрёшка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заготовка для матрёшки</vt:lpstr>
      <vt:lpstr>                                          </vt:lpstr>
      <vt:lpstr>Презентация PowerPoint</vt:lpstr>
      <vt:lpstr>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игрушка-матрешка</dc:title>
  <dc:creator>Budushee</dc:creator>
  <cp:lastModifiedBy>Budushee</cp:lastModifiedBy>
  <cp:revision>13</cp:revision>
  <dcterms:created xsi:type="dcterms:W3CDTF">2022-10-06T13:28:31Z</dcterms:created>
  <dcterms:modified xsi:type="dcterms:W3CDTF">2022-10-11T14:05:36Z</dcterms:modified>
</cp:coreProperties>
</file>