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7" r:id="rId4"/>
    <p:sldId id="264" r:id="rId5"/>
    <p:sldId id="258" r:id="rId6"/>
    <p:sldId id="259" r:id="rId7"/>
    <p:sldId id="271" r:id="rId8"/>
    <p:sldId id="260" r:id="rId9"/>
    <p:sldId id="268" r:id="rId10"/>
    <p:sldId id="261" r:id="rId11"/>
    <p:sldId id="262" r:id="rId12"/>
    <p:sldId id="269" r:id="rId13"/>
    <p:sldId id="266" r:id="rId14"/>
    <p:sldId id="265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8643998" cy="57150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на тему «Влияние пальчиковых игр на развитие речи дошкольников».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Подготовила : 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Журавлева Ю.С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Пальчиковые игры формируют семейные ценности: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Такие игры укрепляют связь между родителями и детьми. В процессе игр ребёнок учится важным жизненным урокам, таким как сотрудничество, терпение и уважение к другим. Эти моменты создают основу для формирования семейных ценностей, которые будут сопровождать его на протяжении всей жизни. 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Кроме того, при повторении стихотворных строк и одновременном движении пальцами у малышей формируется правильное звукопроизношение, умение быстро и чётко говорить, совершенствуется память.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Лепка: создаем мир своими руками!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Лепка – это не только увлекательное занятие, но и отличный способ развить мелкую моторику, координацию движений, воображение и творческие способности ребенка. Предложите ему разные материалы и техники, и он создаст свой собственный мир!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LIVUsvA1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развитие: играем и учимся!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Пальчиковые игры играют важную роль в познавательном развитии ребёнка, так как способствуют развитию познавательных процессов, памяти и внимания.  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Некоторые аспекты познавательного развития, которые могут быть достигнуты с помощью пальчиковых игр: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представлений. Пальчиковая гимнастика помогает освоить понятия «вправо-влево»,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выше-ниже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дальше-ближе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длиннее-короче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больше-меньше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т. д.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Пальчиковые игры как бы отображают реальность окружающего мира — предметы, животных, людей, их деятельность, явления природы.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 и ключевые выводы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Польза</a:t>
            </a:r>
          </a:p>
          <a:p>
            <a:pPr algn="ctr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Пальчиковые игры – это эффективный метод развития речи у дошкольников, стимулирующий мелкую моторику и когнитивные навыки.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Разнообразие</a:t>
            </a:r>
          </a:p>
          <a:p>
            <a:pPr algn="ctr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Существует множество видов пальчиковых игр, позволяющих заниматься с детьми разного возраста и с различными целями.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Доступность</a:t>
            </a:r>
          </a:p>
          <a:p>
            <a:pPr marL="514350" indent="-514350" algn="ctr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Пальчиковые игры не требуют специального оборудования или материалов, что делает их доступными для всех родителей и воспитателей.</a:t>
            </a:r>
          </a:p>
          <a:p>
            <a:pPr marL="514350" indent="-514350"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Пальчиковые игры – это мощный инструмент всестороннего развития ребенка. Они дают отличные результаты в развитии моторики, речи и мышления. Продолжайте использовать пальчиковые игры в своей образовательной деятельности, и вы увидите, как ребенок будет расти и развиваться!</a:t>
            </a:r>
          </a:p>
          <a:p>
            <a:pPr marL="514350" indent="-51435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«Истоки способностей и дарования детей –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кончиках их пальцев.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 пальцев образно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говоря, идут тончайшие ручейки, которые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питают источник творческой личности»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56go\Desktop\images (5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256"/>
            <a:ext cx="4071966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zPXs-mQO5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Пальчиковые игры – это не просто развлечение, а мощный инструмент всестороннего развития ребенка. Они способствуют развитию мелкой моторики, координации движений, речи, мышления и воображения. В этой презентации мы рассмотрим, как пальчиковые игры можно интегрировать в различные виды образовательной деятельности, чтобы сделать обучение интересным и эффективным.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Определение пальчиковых игр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это?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Пальчиковые игры – это интерактивные упражнения, которые используют движения пальцев рук, чтобы создавать образы, рассказывать истории или повторять звуки.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Зачем?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развивают мелкую моторику, координацию, воображение, память, речь и социальные навыки.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Содержимое 3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643446"/>
            <a:ext cx="329565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Роль мелкой моторики в речевом развитии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000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Мелкая моторика и речевые центры мозга тесно связаны. Развивая мелкую моторику, мы стимулируем речевые центры, повышая активность мозга.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Движения пальцев активизируют речевые центры, улучшают артикуляцию звуков, развивают фонематический слух и повышают скорость речевой обработки.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Польза пальчиковых игр для развития речи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Улучшение артикуляции</a:t>
            </a:r>
          </a:p>
          <a:p>
            <a:pPr algn="ctr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Движения пальцев тренируют мышцы рта и языка, что помогает улучшить произношение звуков.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Развитие фонематического слуха</a:t>
            </a:r>
          </a:p>
          <a:p>
            <a:pPr algn="ctr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Игры с звуками учат детей различать звуки речи, что важно для понимания и воспроизведения слов.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Обогащение словарного запаса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Игры с предметами и действиями помогают детям узнавать новые слова и понимать их значение.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704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WUGlPR6fn4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Рисование: пальчики творят чудеса!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пальчиковых игр -  это подготовка  руки к письму , занятиям   по  продуктивной  деятельности.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Рисование- любимое  занятие  детей и  очень  полезное. Чем  чаще ребенок  держит  в  руках  кисть  и  карандаш,  тем  легче  ему  будет  в  школе  выводить  первые  буквы  и  слова.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пальчиками – это отличный способ развить творческие способности ребенка, стимулировать его воображение и мелкую моторику. Позвольте ему экспериментировать с цветами и техниками, и вы увидите, какие чудеса он может сотворить!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_L4F8hz2J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354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Обобщение опыта работы на тему «Влияние пальчиковых игр на развитие речи дошкольников».    Подготовила :  воспитатель Журавлева Ю.С. </vt:lpstr>
      <vt:lpstr>Слайд 2</vt:lpstr>
      <vt:lpstr>Слайд 3</vt:lpstr>
      <vt:lpstr>Слайд 4</vt:lpstr>
      <vt:lpstr>Определение пальчиковых игр  </vt:lpstr>
      <vt:lpstr>Роль мелкой моторики в речевом развитии </vt:lpstr>
      <vt:lpstr>Слайд 7</vt:lpstr>
      <vt:lpstr>Слайд 8</vt:lpstr>
      <vt:lpstr>Слайд 9</vt:lpstr>
      <vt:lpstr>Пальчиковые игры формируют семейные ценности: </vt:lpstr>
      <vt:lpstr>Лепка: создаем мир своими руками!  </vt:lpstr>
      <vt:lpstr>Слайд 12</vt:lpstr>
      <vt:lpstr>Познавательное развитие: играем и учимся!  </vt:lpstr>
      <vt:lpstr>Заключение и ключевые выводы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 работы на тему «Влияние пальчиковых игр на развитие речи дошкольников».</dc:title>
  <dc:creator>Va Zh</dc:creator>
  <cp:lastModifiedBy>Va Zh</cp:lastModifiedBy>
  <cp:revision>19</cp:revision>
  <dcterms:created xsi:type="dcterms:W3CDTF">2025-02-10T15:01:42Z</dcterms:created>
  <dcterms:modified xsi:type="dcterms:W3CDTF">2025-02-13T08:48:06Z</dcterms:modified>
</cp:coreProperties>
</file>