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60" r:id="rId2"/>
    <p:sldId id="266" r:id="rId3"/>
    <p:sldId id="270" r:id="rId4"/>
    <p:sldId id="271" r:id="rId5"/>
    <p:sldId id="267" r:id="rId6"/>
    <p:sldId id="263" r:id="rId7"/>
    <p:sldId id="268" r:id="rId8"/>
    <p:sldId id="262" r:id="rId9"/>
    <p:sldId id="276" r:id="rId10"/>
    <p:sldId id="275" r:id="rId11"/>
    <p:sldId id="277" r:id="rId12"/>
    <p:sldId id="286" r:id="rId13"/>
    <p:sldId id="285" r:id="rId14"/>
    <p:sldId id="278" r:id="rId15"/>
    <p:sldId id="279" r:id="rId16"/>
    <p:sldId id="280" r:id="rId17"/>
    <p:sldId id="281" r:id="rId18"/>
    <p:sldId id="28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E89653-FF2F-4462-832E-A77E7737203A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6B71E-4B8E-48A4-8F6B-9A5493DA52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E89653-FF2F-4462-832E-A77E7737203A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6B71E-4B8E-48A4-8F6B-9A5493DA5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E89653-FF2F-4462-832E-A77E7737203A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6B71E-4B8E-48A4-8F6B-9A5493DA5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E89653-FF2F-4462-832E-A77E7737203A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6B71E-4B8E-48A4-8F6B-9A5493DA5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E89653-FF2F-4462-832E-A77E7737203A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6B71E-4B8E-48A4-8F6B-9A5493DA52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E89653-FF2F-4462-832E-A77E7737203A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6B71E-4B8E-48A4-8F6B-9A5493DA5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E89653-FF2F-4462-832E-A77E7737203A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6B71E-4B8E-48A4-8F6B-9A5493DA5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E89653-FF2F-4462-832E-A77E7737203A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6B71E-4B8E-48A4-8F6B-9A5493DA5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E89653-FF2F-4462-832E-A77E7737203A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6B71E-4B8E-48A4-8F6B-9A5493DA52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E89653-FF2F-4462-832E-A77E7737203A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6B71E-4B8E-48A4-8F6B-9A5493DA52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E89653-FF2F-4462-832E-A77E7737203A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6B71E-4B8E-48A4-8F6B-9A5493DA52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EE89653-FF2F-4462-832E-A77E7737203A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0C6B71E-4B8E-48A4-8F6B-9A5493DA52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7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6.jpeg"/><Relationship Id="rId7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8.jpeg"/><Relationship Id="rId10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познавательного развития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20200307_161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174779"/>
            <a:ext cx="7272808" cy="54557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19672" y="332656"/>
            <a:ext cx="6192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Формирование  элементарных математических представлений у детей дошкольного возраста с использованием игровых технологий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8" name="Picture 1" descr="C:\Users\User\Desktop\Фотки и видео с телефона\Фотки с телефона\IMG_20200228_093041.jpg"/>
          <p:cNvPicPr>
            <a:picLocks noChangeAspect="1" noChangeArrowheads="1"/>
          </p:cNvPicPr>
          <p:nvPr/>
        </p:nvPicPr>
        <p:blipFill>
          <a:blip r:embed="rId4" cstate="print"/>
          <a:srcRect b="15676"/>
          <a:stretch>
            <a:fillRect/>
          </a:stretch>
        </p:blipFill>
        <p:spPr bwMode="auto">
          <a:xfrm>
            <a:off x="1331640" y="1844824"/>
            <a:ext cx="3312368" cy="372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User\Desktop\Фотки и видео с телефона\Фотки с телефона\IMG_20200307_14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844824"/>
            <a:ext cx="3024336" cy="3746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вал 9"/>
          <p:cNvSpPr/>
          <p:nvPr/>
        </p:nvSpPr>
        <p:spPr>
          <a:xfrm>
            <a:off x="3851920" y="5943600"/>
            <a:ext cx="1634480" cy="7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1026" name="Picture 2" descr="C:\Users\User\Desktop\выступление математика\IMG_20210402_142235.jpg"/>
          <p:cNvPicPr>
            <a:picLocks noChangeAspect="1" noChangeArrowheads="1"/>
          </p:cNvPicPr>
          <p:nvPr/>
        </p:nvPicPr>
        <p:blipFill>
          <a:blip r:embed="rId3" cstate="print"/>
          <a:srcRect t="13251" b="16400"/>
          <a:stretch>
            <a:fillRect/>
          </a:stretch>
        </p:blipFill>
        <p:spPr bwMode="auto">
          <a:xfrm>
            <a:off x="4572000" y="260648"/>
            <a:ext cx="3723195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выступление математика\IMG_20210414_105252_1.jpg"/>
          <p:cNvPicPr>
            <a:picLocks noChangeAspect="1" noChangeArrowheads="1"/>
          </p:cNvPicPr>
          <p:nvPr/>
        </p:nvPicPr>
        <p:blipFill>
          <a:blip r:embed="rId4" cstate="print"/>
          <a:srcRect t="9051" b="9051"/>
          <a:stretch>
            <a:fillRect/>
          </a:stretch>
        </p:blipFill>
        <p:spPr bwMode="auto">
          <a:xfrm>
            <a:off x="1115616" y="260648"/>
            <a:ext cx="3456384" cy="538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 4"/>
          <p:cNvSpPr/>
          <p:nvPr/>
        </p:nvSpPr>
        <p:spPr>
          <a:xfrm>
            <a:off x="3779912" y="5943600"/>
            <a:ext cx="1656184" cy="7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779912" y="5943600"/>
            <a:ext cx="1800200" cy="7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476672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476673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Обучающее  многофункциональное пособие  «Рамка-вкладыш» </a:t>
            </a:r>
            <a:endParaRPr lang="ru-RU" sz="2800" dirty="0"/>
          </a:p>
        </p:txBody>
      </p:sp>
      <p:pic>
        <p:nvPicPr>
          <p:cNvPr id="8" name="Picture 4" descr="C:\Users\User\Desktop\выступление математика\IMG_20210412_124650_1.jpg"/>
          <p:cNvPicPr>
            <a:picLocks noChangeAspect="1" noChangeArrowheads="1"/>
          </p:cNvPicPr>
          <p:nvPr/>
        </p:nvPicPr>
        <p:blipFill>
          <a:blip r:embed="rId3" cstate="print"/>
          <a:srcRect t="9051" b="8400"/>
          <a:stretch>
            <a:fillRect/>
          </a:stretch>
        </p:blipFill>
        <p:spPr bwMode="auto">
          <a:xfrm>
            <a:off x="2051720" y="1505274"/>
            <a:ext cx="4968552" cy="426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15616" y="383729"/>
            <a:ext cx="6984776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Задачи, которые помогает решить данное пособие: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закреплять представления о цифрах от 0 до 9 на основе сравнения двух множеств;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закреплять знания о геометрических фигурах;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закреплять умение решать примеры на сложение и вычитание;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развивать глазомер;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развивать мелкую и крупную моторику 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способствовать формированию пространственных представлений; 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способствовать формированию</a:t>
            </a:r>
            <a:r>
              <a:rPr kumimoji="0" lang="ru-RU" sz="24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межполушарных взаимодействий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79912" y="6021288"/>
            <a:ext cx="172819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851920" y="5949280"/>
            <a:ext cx="1850504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User\Desktop\выступление математика\IMG_20210419_131520_1.jpg"/>
          <p:cNvPicPr>
            <a:picLocks noChangeAspect="1" noChangeArrowheads="1"/>
          </p:cNvPicPr>
          <p:nvPr/>
        </p:nvPicPr>
        <p:blipFill>
          <a:blip r:embed="rId3" cstate="print"/>
          <a:srcRect l="12201" r="15350"/>
          <a:stretch>
            <a:fillRect/>
          </a:stretch>
        </p:blipFill>
        <p:spPr bwMode="auto">
          <a:xfrm>
            <a:off x="1187624" y="1052736"/>
            <a:ext cx="694537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75656" y="404664"/>
            <a:ext cx="6408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«Больше, меньше, равно»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-243408"/>
            <a:ext cx="9135879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707904" y="6132240"/>
            <a:ext cx="1634480" cy="7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User\Desktop\выступление математика\IMG_20210412_125111_1.jpg"/>
          <p:cNvPicPr>
            <a:picLocks noChangeAspect="1" noChangeArrowheads="1"/>
          </p:cNvPicPr>
          <p:nvPr/>
        </p:nvPicPr>
        <p:blipFill>
          <a:blip r:embed="rId3" cstate="print"/>
          <a:srcRect t="12201" b="24800"/>
          <a:stretch>
            <a:fillRect/>
          </a:stretch>
        </p:blipFill>
        <p:spPr bwMode="auto">
          <a:xfrm>
            <a:off x="1763688" y="908720"/>
            <a:ext cx="5544616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 «Прибавляй и отнимай»</a:t>
            </a:r>
            <a:endParaRPr lang="ru-RU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1025" name="Picture 1" descr="C:\Users\User\Desktop\выступление математика\IMG_20210412_124945_1.jpg"/>
          <p:cNvPicPr>
            <a:picLocks noChangeAspect="1" noChangeArrowheads="1"/>
          </p:cNvPicPr>
          <p:nvPr/>
        </p:nvPicPr>
        <p:blipFill>
          <a:blip r:embed="rId3" cstate="print"/>
          <a:srcRect t="26900" b="11151"/>
          <a:stretch>
            <a:fillRect/>
          </a:stretch>
        </p:blipFill>
        <p:spPr bwMode="auto">
          <a:xfrm>
            <a:off x="1835696" y="970517"/>
            <a:ext cx="5688632" cy="488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>
            <a:off x="3851920" y="5943600"/>
            <a:ext cx="1656184" cy="7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404664"/>
            <a:ext cx="6624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 «Геометрические фигуры»</a:t>
            </a:r>
            <a:endParaRPr lang="ru-RU" sz="3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26626" name="Picture 2" descr="C:\Users\User\Desktop\выступление математика\IMG_20210412_125429_1.jpg"/>
          <p:cNvPicPr>
            <a:picLocks noChangeAspect="1" noChangeArrowheads="1"/>
          </p:cNvPicPr>
          <p:nvPr/>
        </p:nvPicPr>
        <p:blipFill>
          <a:blip r:embed="rId3" cstate="print"/>
          <a:srcRect l="11413" t="8397" r="7475"/>
          <a:stretch>
            <a:fillRect/>
          </a:stretch>
        </p:blipFill>
        <p:spPr bwMode="auto">
          <a:xfrm>
            <a:off x="1043608" y="404664"/>
            <a:ext cx="7416824" cy="518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>
            <a:off x="3851920" y="5943600"/>
            <a:ext cx="1656184" cy="7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851920" y="5805264"/>
            <a:ext cx="165618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" descr="C:\Users\User\Desktop\Безымянныйот.jpg"/>
          <p:cNvPicPr>
            <a:picLocks noChangeAspect="1" noChangeArrowheads="1"/>
          </p:cNvPicPr>
          <p:nvPr/>
        </p:nvPicPr>
        <p:blipFill>
          <a:blip r:embed="rId3" cstate="print"/>
          <a:srcRect l="19561" t="14300" r="31398" b="15351"/>
          <a:stretch>
            <a:fillRect/>
          </a:stretch>
        </p:blipFill>
        <p:spPr bwMode="auto">
          <a:xfrm>
            <a:off x="1691680" y="404664"/>
            <a:ext cx="5839722" cy="5317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2633429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79912" y="6021288"/>
            <a:ext cx="180020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Фотки и видео с телефона\Фотки с телефона\IMG_20200307_14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180677"/>
            <a:ext cx="5004048" cy="4677323"/>
          </a:xfrm>
          <a:prstGeom prst="rect">
            <a:avLst/>
          </a:prstGeom>
          <a:noFill/>
        </p:spPr>
      </p:pic>
      <p:pic>
        <p:nvPicPr>
          <p:cNvPr id="4" name="Рисунок 3" descr="IMG_20200312_0757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1973"/>
            <a:ext cx="4680520" cy="3605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7" name="Рисунок 6" descr="IMG_20200307_161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88640"/>
            <a:ext cx="7344816" cy="5474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вал 7"/>
          <p:cNvSpPr/>
          <p:nvPr/>
        </p:nvSpPr>
        <p:spPr>
          <a:xfrm>
            <a:off x="3707904" y="5943600"/>
            <a:ext cx="1800200" cy="7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4" name="Содержимое 4" descr="IMG_20200312_080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043608" y="260648"/>
            <a:ext cx="345626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00313_0805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82487"/>
            <a:ext cx="3586001" cy="2714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00313_0805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2921590"/>
            <a:ext cx="3456384" cy="2739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00313_0809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4913257" y="2474110"/>
            <a:ext cx="2736305" cy="3637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вал 7"/>
          <p:cNvSpPr/>
          <p:nvPr/>
        </p:nvSpPr>
        <p:spPr>
          <a:xfrm>
            <a:off x="3707904" y="5943600"/>
            <a:ext cx="1800200" cy="7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307_161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38" y="257175"/>
            <a:ext cx="3443288" cy="2614614"/>
          </a:xfrm>
          <a:prstGeom prst="rect">
            <a:avLst/>
          </a:prstGeom>
        </p:spPr>
      </p:pic>
      <p:pic>
        <p:nvPicPr>
          <p:cNvPr id="3" name="Рисунок 2" descr="IMG_20200307_1616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7726" y="271462"/>
            <a:ext cx="3414712" cy="2643187"/>
          </a:xfrm>
          <a:prstGeom prst="rect">
            <a:avLst/>
          </a:prstGeom>
        </p:spPr>
      </p:pic>
      <p:pic>
        <p:nvPicPr>
          <p:cNvPr id="4" name="Рисунок 3" descr="IMG_20200307_1615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535903" y="2521744"/>
            <a:ext cx="2786068" cy="3486151"/>
          </a:xfrm>
          <a:prstGeom prst="rect">
            <a:avLst/>
          </a:prstGeom>
        </p:spPr>
      </p:pic>
      <p:pic>
        <p:nvPicPr>
          <p:cNvPr id="5" name="Рисунок 4" descr="IMG_20200312_0742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2014" y="2900362"/>
            <a:ext cx="3443288" cy="2771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7" name="Рисунок 6" descr="IMG_20200312_0746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593" y="171841"/>
            <a:ext cx="3910086" cy="2897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00312_07500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8024" y="2880162"/>
            <a:ext cx="4176464" cy="2853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00312_07525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9592" y="3068960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00312_08025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53851" y="188640"/>
            <a:ext cx="425260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вал 10"/>
          <p:cNvSpPr/>
          <p:nvPr/>
        </p:nvSpPr>
        <p:spPr>
          <a:xfrm>
            <a:off x="3635896" y="5943600"/>
            <a:ext cx="1872208" cy="7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Фотки и видео с телефона\Фотки с телефона\IMG_20200307_140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20663"/>
            <a:ext cx="3960440" cy="3080505"/>
          </a:xfrm>
          <a:prstGeom prst="rect">
            <a:avLst/>
          </a:prstGeom>
          <a:noFill/>
        </p:spPr>
      </p:pic>
      <p:pic>
        <p:nvPicPr>
          <p:cNvPr id="3" name="Рисунок 2" descr="IMG_20200307_161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219229" y="-15608"/>
            <a:ext cx="3117189" cy="3900476"/>
          </a:xfrm>
          <a:prstGeom prst="rect">
            <a:avLst/>
          </a:prstGeom>
        </p:spPr>
      </p:pic>
      <p:pic>
        <p:nvPicPr>
          <p:cNvPr id="4" name="Рисунок 3" descr="IMG_20200307_161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260417" y="3111981"/>
            <a:ext cx="3096345" cy="3874395"/>
          </a:xfrm>
          <a:prstGeom prst="rect">
            <a:avLst/>
          </a:prstGeom>
        </p:spPr>
      </p:pic>
      <p:pic>
        <p:nvPicPr>
          <p:cNvPr id="5" name="Рисунок 4" descr="IMG_20200312_0742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444751"/>
            <a:ext cx="3960440" cy="3188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8" name="Picture 1" descr="C:\Users\User\Desktop\Фотки и видео с телефона\Фотки с телефона\IMG_20200307_161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1052736"/>
            <a:ext cx="5760808" cy="4606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/>
          <p:nvPr/>
        </p:nvSpPr>
        <p:spPr>
          <a:xfrm>
            <a:off x="3779912" y="5943600"/>
            <a:ext cx="1728192" cy="7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47664" y="476672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«Классики»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User\Desktop\Фотки и видео с телефона\Фотки с телефона\IMG_20200307_16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2317"/>
            <a:ext cx="7056784" cy="6475431"/>
          </a:xfrm>
          <a:prstGeom prst="rect">
            <a:avLst/>
          </a:prstGeom>
          <a:noFill/>
        </p:spPr>
      </p:pic>
      <p:pic>
        <p:nvPicPr>
          <p:cNvPr id="3" name="Picture 1" descr="C:\Users\User\Desktop\Фотки и видео с телефона\Фотки с телефона\IMG_20200307_16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8640"/>
            <a:ext cx="7056784" cy="647543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5" name="Рисунок 4" descr="IMG_20200307_14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32656"/>
            <a:ext cx="4435693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00312_0757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2708920"/>
            <a:ext cx="4014349" cy="294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>
          <a:xfrm>
            <a:off x="3779912" y="5943600"/>
            <a:ext cx="1800200" cy="7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Фотки и видео с телефона\Фотки с телефона\IMG_20200307_141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645024"/>
            <a:ext cx="3984443" cy="2988331"/>
          </a:xfrm>
          <a:prstGeom prst="rect">
            <a:avLst/>
          </a:prstGeom>
          <a:noFill/>
        </p:spPr>
      </p:pic>
      <p:pic>
        <p:nvPicPr>
          <p:cNvPr id="3" name="Picture 2" descr="C:\Users\User\Desktop\Фотки и видео с телефона\Фотки с телефона\IMG_20200307_145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64637"/>
            <a:ext cx="2808312" cy="3360374"/>
          </a:xfrm>
          <a:prstGeom prst="rect">
            <a:avLst/>
          </a:prstGeom>
          <a:noFill/>
        </p:spPr>
      </p:pic>
      <p:pic>
        <p:nvPicPr>
          <p:cNvPr id="4" name="Рисунок 3" descr="IMG_20200307_1626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88640"/>
            <a:ext cx="4248472" cy="3377883"/>
          </a:xfrm>
          <a:prstGeom prst="rect">
            <a:avLst/>
          </a:prstGeom>
        </p:spPr>
      </p:pic>
      <p:pic>
        <p:nvPicPr>
          <p:cNvPr id="6" name="Рисунок 5" descr="IMG_20200312_0806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5012334" y="3645024"/>
            <a:ext cx="3691684" cy="2952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8" name="Рисунок 7" descr="IMG_20200307_1626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996952"/>
            <a:ext cx="3557536" cy="2828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00307_1453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3068960"/>
            <a:ext cx="4080125" cy="2747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00307_1410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7585" y="73057"/>
            <a:ext cx="4088498" cy="294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200312_0806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932040" y="124327"/>
            <a:ext cx="3600400" cy="2879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Овал 11"/>
          <p:cNvSpPr/>
          <p:nvPr/>
        </p:nvSpPr>
        <p:spPr>
          <a:xfrm>
            <a:off x="3779912" y="5943600"/>
            <a:ext cx="1800200" cy="7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312_0746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9404" y="485535"/>
            <a:ext cx="3972636" cy="2943465"/>
          </a:xfrm>
          <a:prstGeom prst="rect">
            <a:avLst/>
          </a:prstGeom>
        </p:spPr>
      </p:pic>
      <p:pic>
        <p:nvPicPr>
          <p:cNvPr id="5" name="Рисунок 4" descr="IMG_20200312_075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3" y="531635"/>
            <a:ext cx="4232292" cy="2969373"/>
          </a:xfrm>
          <a:prstGeom prst="rect">
            <a:avLst/>
          </a:prstGeom>
        </p:spPr>
      </p:pic>
      <p:pic>
        <p:nvPicPr>
          <p:cNvPr id="6" name="Рисунок 5" descr="IMG_20200312_0752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0835" y="3501008"/>
            <a:ext cx="4215221" cy="2740760"/>
          </a:xfrm>
          <a:prstGeom prst="rect">
            <a:avLst/>
          </a:prstGeom>
        </p:spPr>
      </p:pic>
      <p:pic>
        <p:nvPicPr>
          <p:cNvPr id="7" name="Рисунок 6" descr="IMG_20200312_0802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2978" y="3486697"/>
            <a:ext cx="4051022" cy="26065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9" name="Рисунок 8" descr="IMG_20200307_1615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1268335" y="-184938"/>
            <a:ext cx="2934921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00307_1616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149170"/>
            <a:ext cx="4104456" cy="3177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200312_07422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1600" y="3068960"/>
            <a:ext cx="3528392" cy="2840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00307_14055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9991" y="3140968"/>
            <a:ext cx="4187881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Овал 12"/>
          <p:cNvSpPr/>
          <p:nvPr/>
        </p:nvSpPr>
        <p:spPr>
          <a:xfrm>
            <a:off x="3851920" y="5943600"/>
            <a:ext cx="1584176" cy="7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2050" name="Picture 2" descr="C:\Users\User\Desktop\выступление математика\IMG_20210414_105200_1.jpg"/>
          <p:cNvPicPr>
            <a:picLocks noChangeAspect="1" noChangeArrowheads="1"/>
          </p:cNvPicPr>
          <p:nvPr/>
        </p:nvPicPr>
        <p:blipFill>
          <a:blip r:embed="rId3" cstate="print"/>
          <a:srcRect l="24013" r="31100"/>
          <a:stretch>
            <a:fillRect/>
          </a:stretch>
        </p:blipFill>
        <p:spPr bwMode="auto">
          <a:xfrm>
            <a:off x="1115616" y="332656"/>
            <a:ext cx="374441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выступление математика\IMG_20210402_142508_1.jpg"/>
          <p:cNvPicPr>
            <a:picLocks noChangeAspect="1" noChangeArrowheads="1"/>
          </p:cNvPicPr>
          <p:nvPr/>
        </p:nvPicPr>
        <p:blipFill>
          <a:blip r:embed="rId4" cstate="print"/>
          <a:srcRect l="31100" t="11725" r="30313"/>
          <a:stretch>
            <a:fillRect/>
          </a:stretch>
        </p:blipFill>
        <p:spPr bwMode="auto">
          <a:xfrm>
            <a:off x="4860032" y="332656"/>
            <a:ext cx="3312368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 4"/>
          <p:cNvSpPr/>
          <p:nvPr/>
        </p:nvSpPr>
        <p:spPr>
          <a:xfrm>
            <a:off x="3851920" y="5949280"/>
            <a:ext cx="1656184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641</TotalTime>
  <Words>110</Words>
  <Application>Microsoft Office PowerPoint</Application>
  <PresentationFormat>Экран (4:3)</PresentationFormat>
  <Paragraphs>16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Солнцестояние</vt:lpstr>
      <vt:lpstr>Центр познавательного развития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 Windows</dc:creator>
  <cp:lastModifiedBy>User Windows</cp:lastModifiedBy>
  <cp:revision>91</cp:revision>
  <dcterms:created xsi:type="dcterms:W3CDTF">2021-03-26T17:15:01Z</dcterms:created>
  <dcterms:modified xsi:type="dcterms:W3CDTF">2021-04-25T17:26:44Z</dcterms:modified>
</cp:coreProperties>
</file>