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236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F668C-BA34-4131-8ED2-A2B923576709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AF97-B22A-4228-AB5A-CC40C5EBE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AF97-B22A-4228-AB5A-CC40C5EBEB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DCBC-6D42-4C24-BD47-A027F0ECF43B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23635-F87D-4349-BB2A-4EC021A5C5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721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2000240"/>
            <a:ext cx="8501121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 - </a:t>
            </a:r>
            <a:r>
              <a:rPr lang="ru-RU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ходилка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«Что делать, если….»</a:t>
            </a:r>
          </a:p>
          <a:p>
            <a:pPr algn="ctr"/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 descr="G:\ДЕТСКИЙ САД\Книги\БЕЗОПАСНОСТЬ\8c22a42c-ccee-4d5b-9b1f-1ea096ce77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2225569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785794"/>
            <a:ext cx="5643570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МДОАУ «ЦРР –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/с № 120 г.Орска «Крепыш»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едагог-психолог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Капленко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И.А.</a:t>
            </a:r>
          </a:p>
          <a:p>
            <a:pPr algn="ctr"/>
            <a:endParaRPr lang="ru-RU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UserD\Desktop\фото игры\20240201_18045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429000"/>
            <a:ext cx="4938887" cy="321998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0800000" flipV="1">
            <a:off x="644369" y="3596544"/>
            <a:ext cx="29287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Для детей старшего дошкольного возраста</a:t>
            </a:r>
            <a:endParaRPr lang="ru-RU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делать, если….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1351" t="64001"/>
          <a:stretch>
            <a:fillRect/>
          </a:stretch>
        </p:blipFill>
        <p:spPr bwMode="auto">
          <a:xfrm>
            <a:off x="3929058" y="5428973"/>
            <a:ext cx="5214942" cy="1429027"/>
          </a:xfrm>
          <a:prstGeom prst="rect">
            <a:avLst/>
          </a:prstGeom>
          <a:noFill/>
        </p:spPr>
      </p:pic>
      <p:pic>
        <p:nvPicPr>
          <p:cNvPr id="5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34371" t="64001" r="3027"/>
          <a:stretch>
            <a:fillRect/>
          </a:stretch>
        </p:blipFill>
        <p:spPr bwMode="auto">
          <a:xfrm>
            <a:off x="0" y="5408177"/>
            <a:ext cx="3357554" cy="1449823"/>
          </a:xfrm>
          <a:prstGeom prst="rect">
            <a:avLst/>
          </a:prstGeom>
          <a:noFill/>
        </p:spPr>
      </p:pic>
      <p:pic>
        <p:nvPicPr>
          <p:cNvPr id="5123" name="Picture 3" descr="C:\Users\UserD\Desktop\фото игры\20240201_174607.jpg"/>
          <p:cNvPicPr>
            <a:picLocks noChangeAspect="1" noChangeArrowheads="1"/>
          </p:cNvPicPr>
          <p:nvPr/>
        </p:nvPicPr>
        <p:blipFill>
          <a:blip r:embed="rId3" cstate="print"/>
          <a:srcRect l="17625"/>
          <a:stretch>
            <a:fillRect/>
          </a:stretch>
        </p:blipFill>
        <p:spPr bwMode="auto">
          <a:xfrm>
            <a:off x="4786314" y="1357298"/>
            <a:ext cx="4162414" cy="3857652"/>
          </a:xfrm>
          <a:prstGeom prst="rect">
            <a:avLst/>
          </a:prstGeom>
          <a:noFill/>
        </p:spPr>
      </p:pic>
      <p:pic>
        <p:nvPicPr>
          <p:cNvPr id="1027" name="Picture 3" descr="C:\Users\UserD\Desktop\фото игры\20240201_174524.jpg"/>
          <p:cNvPicPr>
            <a:picLocks noChangeAspect="1" noChangeArrowheads="1"/>
          </p:cNvPicPr>
          <p:nvPr/>
        </p:nvPicPr>
        <p:blipFill>
          <a:blip r:embed="rId4" cstate="print"/>
          <a:srcRect l="17905"/>
          <a:stretch>
            <a:fillRect/>
          </a:stretch>
        </p:blipFill>
        <p:spPr bwMode="auto">
          <a:xfrm>
            <a:off x="285720" y="1428736"/>
            <a:ext cx="417043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делать, если….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2052" t="64001" r="2799"/>
          <a:stretch>
            <a:fillRect/>
          </a:stretch>
        </p:blipFill>
        <p:spPr bwMode="auto">
          <a:xfrm>
            <a:off x="4000496" y="5477891"/>
            <a:ext cx="4857784" cy="1380109"/>
          </a:xfrm>
          <a:prstGeom prst="rect">
            <a:avLst/>
          </a:prstGeom>
          <a:noFill/>
        </p:spPr>
      </p:pic>
      <p:pic>
        <p:nvPicPr>
          <p:cNvPr id="5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34371" t="64001" r="3027"/>
          <a:stretch>
            <a:fillRect/>
          </a:stretch>
        </p:blipFill>
        <p:spPr bwMode="auto">
          <a:xfrm>
            <a:off x="642910" y="5563734"/>
            <a:ext cx="3000364" cy="1294266"/>
          </a:xfrm>
          <a:prstGeom prst="rect">
            <a:avLst/>
          </a:prstGeom>
          <a:noFill/>
        </p:spPr>
      </p:pic>
      <p:pic>
        <p:nvPicPr>
          <p:cNvPr id="6146" name="Picture 2" descr="C:\Users\UserD\Desktop\фото игры\20240201_174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1" y="1643050"/>
            <a:ext cx="8572561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2052" t="64001" r="2799"/>
          <a:stretch>
            <a:fillRect/>
          </a:stretch>
        </p:blipFill>
        <p:spPr bwMode="auto">
          <a:xfrm>
            <a:off x="4000496" y="5477891"/>
            <a:ext cx="4857784" cy="1380109"/>
          </a:xfrm>
          <a:prstGeom prst="rect">
            <a:avLst/>
          </a:prstGeom>
          <a:noFill/>
        </p:spPr>
      </p:pic>
      <p:pic>
        <p:nvPicPr>
          <p:cNvPr id="5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34371" t="64001" r="3027"/>
          <a:stretch>
            <a:fillRect/>
          </a:stretch>
        </p:blipFill>
        <p:spPr bwMode="auto">
          <a:xfrm>
            <a:off x="642910" y="5563734"/>
            <a:ext cx="3000364" cy="1294266"/>
          </a:xfrm>
          <a:prstGeom prst="rect">
            <a:avLst/>
          </a:prstGeom>
          <a:noFill/>
        </p:spPr>
      </p:pic>
      <p:pic>
        <p:nvPicPr>
          <p:cNvPr id="7170" name="Picture 2" descr="C:\Users\UserD\Desktop\фото игры\20240201_180445.jpg"/>
          <p:cNvPicPr>
            <a:picLocks noChangeAspect="1" noChangeArrowheads="1"/>
          </p:cNvPicPr>
          <p:nvPr/>
        </p:nvPicPr>
        <p:blipFill>
          <a:blip r:embed="rId3" cstate="print"/>
          <a:srcRect l="16302"/>
          <a:stretch>
            <a:fillRect/>
          </a:stretch>
        </p:blipFill>
        <p:spPr bwMode="auto">
          <a:xfrm>
            <a:off x="928662" y="1428736"/>
            <a:ext cx="7358082" cy="395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286808" cy="5357850"/>
          </a:xfrm>
        </p:spPr>
        <p:txBody>
          <a:bodyPr>
            <a:normAutofit/>
          </a:bodyPr>
          <a:lstStyle/>
          <a:p>
            <a:pPr algn="just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Дидактическая игра «Что делать, если…» </a:t>
            </a:r>
            <a:r>
              <a:rPr lang="ru-RU" sz="2800" dirty="0" smtClean="0">
                <a:latin typeface="+mn-lt"/>
              </a:rPr>
              <a:t>Знакомит детей 5-8 лет с опасными ситуациями, которые могут им  встретиться дома, на улице, при встрече с незнакомцами, в ситуации неопределенности и учит правильно реагировать в подобных ситуациях. Игра обращает внимание детей на то, что необходимо беречь свою жизнь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2800" dirty="0" smtClean="0">
                <a:latin typeface="+mn-lt"/>
              </a:rPr>
              <a:t>Создана по  мотивам книг Л. </a:t>
            </a:r>
            <a:r>
              <a:rPr lang="ru-RU" sz="2800" dirty="0" err="1" smtClean="0">
                <a:latin typeface="+mn-lt"/>
              </a:rPr>
              <a:t>Петрановской</a:t>
            </a:r>
            <a:r>
              <a:rPr lang="ru-RU" sz="2800" dirty="0" smtClean="0">
                <a:latin typeface="+mn-lt"/>
              </a:rPr>
              <a:t> «Что делать, если?» и </a:t>
            </a:r>
            <a:r>
              <a:rPr lang="ru-RU" sz="2800" dirty="0" smtClean="0">
                <a:latin typeface="+mn-lt"/>
              </a:rPr>
              <a:t>Л.Шаровой </a:t>
            </a:r>
            <a:r>
              <a:rPr lang="ru-RU" sz="2800" dirty="0" smtClean="0">
                <a:latin typeface="+mn-lt"/>
              </a:rPr>
              <a:t>«</a:t>
            </a:r>
            <a:r>
              <a:rPr lang="ru-RU" sz="2800" dirty="0" err="1" smtClean="0">
                <a:latin typeface="+mn-lt"/>
              </a:rPr>
              <a:t>Стоп-Угроза</a:t>
            </a:r>
            <a:r>
              <a:rPr lang="ru-RU" sz="2800" dirty="0" smtClean="0">
                <a:latin typeface="+mn-lt"/>
              </a:rPr>
              <a:t>. Дети в безопасности».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3571876"/>
            <a:ext cx="821537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876"/>
            <a:ext cx="8215370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001024" cy="1143008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: формирование основ безопасного поведения, находясь  в ситуациях выбора.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14555"/>
            <a:ext cx="82153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Дидактические задачи: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Закрепить у детей представления о том, какие бывают незнакомцы. (Что они могут улыбаться и казаться добрыми, говорить ласковым голосом, просить о помощи, они могут предлагать угощения и т.д.);</a:t>
            </a: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Формировать  у детей умение находить выход в различных непредвиденных ситуациях; проигрывать их на практике;</a:t>
            </a:r>
          </a:p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Воспитывать понимание ценности собственной жизни;</a:t>
            </a: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Развивать социальные навыки: учиться взаимодействовать , соблюдать правила игры, принимать проигрыш и правильно относиться к выигрышу.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3571876"/>
            <a:ext cx="821537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876"/>
            <a:ext cx="8215370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429124" cy="928694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85926"/>
            <a:ext cx="8215370" cy="522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Игра - </a:t>
            </a:r>
            <a:r>
              <a:rPr lang="ru-RU" dirty="0" err="1" smtClean="0"/>
              <a:t>ходилка</a:t>
            </a:r>
            <a:r>
              <a:rPr lang="ru-RU" dirty="0" smtClean="0"/>
              <a:t> - одна из старейших игр, имеющая не только развлекательное, но и образовательное значение. Она заменяет наставления и запугивания игрой. Все уроки по безопасности дети будут  проигрывать на практике: весело, легко, наглядно. В игре показаны разные ситуации и дети  учатся реагировать нужным образом, отрабатывают навыки поведения в непредвиденных ситуациях.</a:t>
            </a: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ты дома один и звонит незнакомый человек по телефону?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Что делать, если в дверь позвонили?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тебя окликнул на улице незнакомый человек?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ты повстречался со стаей собак?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незнакомец просит тебя о помощи?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тебя силой уводят?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ты потерялся?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ты нашел сверток или коробку? </a:t>
            </a: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Что делать, если ты заходишь в лифт, подъезд с незнакомым человеком? И др.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Ситуации меняются и дополняются в следующих играх. Проигрывать все ситуации за один раз не нужно.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3571876"/>
            <a:ext cx="821537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876"/>
            <a:ext cx="8215370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929190" cy="1143008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игры: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357430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Игра представляет собой игровое поле, которое располагают на ковре, карточки со знаком «?», карточки с ситуациями выбора, под ними находятся карточки с правильным ответом, кубик .</a:t>
            </a:r>
          </a:p>
          <a:p>
            <a:pPr algn="just"/>
            <a:r>
              <a:rPr lang="ru-RU" dirty="0" smtClean="0"/>
              <a:t>В игру могут играть от 2 до 6 игроков.</a:t>
            </a:r>
          </a:p>
          <a:p>
            <a:pPr algn="just"/>
            <a:r>
              <a:rPr lang="ru-RU" dirty="0" smtClean="0"/>
              <a:t>Очередность хода игроков обговаривают заранее. Можно договориться тянуть листочки с цифрами для определения очередности.</a:t>
            </a:r>
          </a:p>
          <a:p>
            <a:pPr algn="just"/>
            <a:r>
              <a:rPr lang="ru-RU" dirty="0" smtClean="0"/>
              <a:t>Можно встав в круг по считалочке выбрать первого игрока, остальные будут  определять свою очередность по часовой стрелке от перового игрока.</a:t>
            </a:r>
          </a:p>
          <a:p>
            <a:pPr algn="just"/>
            <a:r>
              <a:rPr lang="ru-RU" i="1" dirty="0" smtClean="0"/>
              <a:t>Считалочка: </a:t>
            </a:r>
          </a:p>
          <a:p>
            <a:pPr algn="just"/>
            <a:r>
              <a:rPr lang="ru-RU" i="1" dirty="0" smtClean="0"/>
              <a:t>Много правил есть на свете,</a:t>
            </a:r>
          </a:p>
          <a:p>
            <a:pPr algn="just"/>
            <a:r>
              <a:rPr lang="ru-RU" i="1" dirty="0" smtClean="0"/>
              <a:t>Их должны запомнить дети!</a:t>
            </a:r>
          </a:p>
          <a:p>
            <a:pPr algn="just"/>
            <a:r>
              <a:rPr lang="ru-RU" i="1" dirty="0" smtClean="0"/>
              <a:t>С незнакомцем не болтать!</a:t>
            </a:r>
          </a:p>
          <a:p>
            <a:pPr algn="just"/>
            <a:r>
              <a:rPr lang="ru-RU" i="1" dirty="0" smtClean="0"/>
              <a:t>Дверь чужим не открывать</a:t>
            </a:r>
            <a:r>
              <a:rPr lang="ru-RU" dirty="0" smtClean="0"/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3571876"/>
            <a:ext cx="821537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876"/>
            <a:ext cx="8215370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857752" cy="857256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игры: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785926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Вариант 1</a:t>
            </a:r>
          </a:p>
          <a:p>
            <a:pPr algn="just"/>
            <a:r>
              <a:rPr lang="ru-RU" dirty="0" smtClean="0"/>
              <a:t>Педагог- ведущий. Он предлагает детям  пройти по маршруту, где они будут  попадать в разные ситуации, им будут встречаться на пути разные незнакомцы и  рядом не будет близких взрослых. Задача: пройти маршрут преодолев опасные ситуации и тогда в конце пути они встретятся со своими близкими и будут жить счастливо вместе.</a:t>
            </a:r>
          </a:p>
          <a:p>
            <a:pPr algn="just"/>
            <a:r>
              <a:rPr lang="ru-RU" dirty="0" smtClean="0"/>
              <a:t>Игроки по очереди бросают игральный кубик и передвигаются по полю вперед на столько ходов, сколько точек выпало на кубике. На пути встречаются различные ситуации -карточка «?» и рядом картинка с заданной ситуацией. </a:t>
            </a:r>
            <a:r>
              <a:rPr lang="ru-RU" dirty="0"/>
              <a:t>П</a:t>
            </a:r>
            <a:r>
              <a:rPr lang="ru-RU" dirty="0" smtClean="0"/>
              <a:t>опадая на такую карточку нужно будет ответить на вопрос ведущего «Что делать если?». После того как игрок ответил на вопрос, ведущий достает из-под карточки с проблемной ситуацией  карточку с правильным ответом.  Если игрок ответил верно, тогда ему дается право дополнительного хода. Если ответ был не верным- то игрок пропускает ход. Так же на пути будут встречаться стрелочки с переходом на другое место. Переход осуществляется по направлению стрелки. Победителем станет тот, кто быстрее всех доберется до финиша, преодолев все препятствия и</a:t>
            </a:r>
          </a:p>
          <a:p>
            <a:pPr algn="just"/>
            <a:r>
              <a:rPr lang="ru-RU" dirty="0" smtClean="0"/>
              <a:t>преграды на своем пути.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3571876"/>
            <a:ext cx="8215370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571876"/>
            <a:ext cx="8215370" cy="9286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UserD\Desktop\1613648033_65-p-foni-dlya-prezentatsii-sportivnie-detskie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4857752" cy="857256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игры: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000240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Вариант 2 (закрепление и тренировка)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Игроки по очереди бросают игральный кубик и передвигаются по полю</a:t>
            </a:r>
          </a:p>
          <a:p>
            <a:pPr algn="just"/>
            <a:r>
              <a:rPr lang="ru-RU" dirty="0" smtClean="0"/>
              <a:t>вперед на столько ходов, сколько точек выпало на кубике. На пути встречаются преграды и препятствия, попадая на них, нужно будет выполнить соответствующие действия. Если игрок остановился на карточке «?»</a:t>
            </a:r>
            <a:r>
              <a:rPr lang="ru-RU" dirty="0"/>
              <a:t>,</a:t>
            </a:r>
            <a:r>
              <a:rPr lang="ru-RU" dirty="0" smtClean="0"/>
              <a:t> то передвигаться по полю и  получить дополнительный ход   вперед он сможет, после того как проиграет  с ведущим или другим ребенком выпавшую ситуацию или пропускает ход, если поступил неверно.  Ведущий может усложнять задание, показывая знак громкости, в тех случаях где это необходимо.</a:t>
            </a:r>
          </a:p>
          <a:p>
            <a:pPr algn="just"/>
            <a:r>
              <a:rPr lang="ru-RU" dirty="0" smtClean="0"/>
              <a:t>Победителем станет тот, кто быстрее всех доберется до своей семьи.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делать, если….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t="64001"/>
          <a:stretch>
            <a:fillRect/>
          </a:stretch>
        </p:blipFill>
        <p:spPr bwMode="auto">
          <a:xfrm>
            <a:off x="3324236" y="5284787"/>
            <a:ext cx="5819764" cy="1573213"/>
          </a:xfrm>
          <a:prstGeom prst="rect">
            <a:avLst/>
          </a:prstGeom>
          <a:noFill/>
        </p:spPr>
      </p:pic>
      <p:pic>
        <p:nvPicPr>
          <p:cNvPr id="5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34371" t="64001" r="3027"/>
          <a:stretch>
            <a:fillRect/>
          </a:stretch>
        </p:blipFill>
        <p:spPr bwMode="auto">
          <a:xfrm>
            <a:off x="0" y="5284787"/>
            <a:ext cx="3643306" cy="1573213"/>
          </a:xfrm>
          <a:prstGeom prst="rect">
            <a:avLst/>
          </a:prstGeom>
          <a:noFill/>
        </p:spPr>
      </p:pic>
      <p:pic>
        <p:nvPicPr>
          <p:cNvPr id="4098" name="Picture 2" descr="C:\Users\UserD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500174"/>
            <a:ext cx="5500726" cy="3571900"/>
          </a:xfrm>
          <a:prstGeom prst="rect">
            <a:avLst/>
          </a:prstGeom>
          <a:noFill/>
        </p:spPr>
      </p:pic>
      <p:pic>
        <p:nvPicPr>
          <p:cNvPr id="4100" name="Picture 4" descr="C:\Users\UserD\Desktop\фото игры\20240201_174453.jpg"/>
          <p:cNvPicPr>
            <a:picLocks noChangeAspect="1" noChangeArrowheads="1"/>
          </p:cNvPicPr>
          <p:nvPr/>
        </p:nvPicPr>
        <p:blipFill>
          <a:blip r:embed="rId4" cstate="print"/>
          <a:srcRect b="40375"/>
          <a:stretch>
            <a:fillRect/>
          </a:stretch>
        </p:blipFill>
        <p:spPr bwMode="auto">
          <a:xfrm>
            <a:off x="5954960" y="1142984"/>
            <a:ext cx="3189040" cy="4225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 делать, если….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t="64001"/>
          <a:stretch>
            <a:fillRect/>
          </a:stretch>
        </p:blipFill>
        <p:spPr bwMode="auto">
          <a:xfrm>
            <a:off x="3324236" y="5284787"/>
            <a:ext cx="5819764" cy="1573213"/>
          </a:xfrm>
          <a:prstGeom prst="rect">
            <a:avLst/>
          </a:prstGeom>
          <a:noFill/>
        </p:spPr>
      </p:pic>
      <p:pic>
        <p:nvPicPr>
          <p:cNvPr id="5" name="Picture 5" descr="C:\Users\UserD\Desktop\1613648117_87-p-foni-dlya-prezentatsii-sportivnie-detskie-98.png"/>
          <p:cNvPicPr>
            <a:picLocks noChangeAspect="1" noChangeArrowheads="1"/>
          </p:cNvPicPr>
          <p:nvPr/>
        </p:nvPicPr>
        <p:blipFill>
          <a:blip r:embed="rId2"/>
          <a:srcRect l="34371" t="64001" r="3027"/>
          <a:stretch>
            <a:fillRect/>
          </a:stretch>
        </p:blipFill>
        <p:spPr bwMode="auto">
          <a:xfrm>
            <a:off x="0" y="5284787"/>
            <a:ext cx="3643306" cy="1573213"/>
          </a:xfrm>
          <a:prstGeom prst="rect">
            <a:avLst/>
          </a:prstGeom>
          <a:noFill/>
        </p:spPr>
      </p:pic>
      <p:pic>
        <p:nvPicPr>
          <p:cNvPr id="3075" name="Picture 3" descr="C:\Users\UserD\Desktop\фото игры\20240201_174309.jpg"/>
          <p:cNvPicPr>
            <a:picLocks noChangeAspect="1" noChangeArrowheads="1"/>
          </p:cNvPicPr>
          <p:nvPr/>
        </p:nvPicPr>
        <p:blipFill>
          <a:blip r:embed="rId3" cstate="print"/>
          <a:srcRect l="-3229" t="-4545"/>
          <a:stretch>
            <a:fillRect/>
          </a:stretch>
        </p:blipFill>
        <p:spPr bwMode="auto">
          <a:xfrm>
            <a:off x="0" y="1285860"/>
            <a:ext cx="4667667" cy="3857652"/>
          </a:xfrm>
          <a:prstGeom prst="rect">
            <a:avLst/>
          </a:prstGeom>
          <a:noFill/>
        </p:spPr>
      </p:pic>
      <p:pic>
        <p:nvPicPr>
          <p:cNvPr id="3076" name="Picture 4" descr="C:\Users\UserD\Desktop\фото игры\20240201_174252.jpg"/>
          <p:cNvPicPr>
            <a:picLocks noChangeAspect="1" noChangeArrowheads="1"/>
          </p:cNvPicPr>
          <p:nvPr/>
        </p:nvPicPr>
        <p:blipFill>
          <a:blip r:embed="rId4" cstate="print"/>
          <a:srcRect r="38230"/>
          <a:stretch>
            <a:fillRect/>
          </a:stretch>
        </p:blipFill>
        <p:spPr bwMode="auto">
          <a:xfrm>
            <a:off x="4857752" y="1428736"/>
            <a:ext cx="4118569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733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Дидактическая игра «Что делать, если…» Знакомит детей 5-8 лет с опасными ситуациями, которые могут им  встретиться дома, на улице, при встрече с незнакомцами, в ситуации неопределенности и учит правильно реагировать в подобных ситуациях. Игра обращает внимание детей на то, что необходимо беречь свою жизнь. Создана по  мотивам книг Л. Петрановской «Что делать, если?» и Л.Шаровой «Стоп-Угроза. Дети в безопасности».</vt:lpstr>
      <vt:lpstr>Цель : формирование основ безопасного поведения, находясь  в ситуациях выбора.</vt:lpstr>
      <vt:lpstr>Актуальность.</vt:lpstr>
      <vt:lpstr>Правила игры:</vt:lpstr>
      <vt:lpstr>Правила игры:</vt:lpstr>
      <vt:lpstr>Правила игры:</vt:lpstr>
      <vt:lpstr>Что делать, если….</vt:lpstr>
      <vt:lpstr>Что делать, если….</vt:lpstr>
      <vt:lpstr>Что делать, если….</vt:lpstr>
      <vt:lpstr>Что делать, если….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UserD</dc:creator>
  <cp:lastModifiedBy>UserD</cp:lastModifiedBy>
  <cp:revision>37</cp:revision>
  <dcterms:created xsi:type="dcterms:W3CDTF">2024-02-04T10:10:30Z</dcterms:created>
  <dcterms:modified xsi:type="dcterms:W3CDTF">2024-02-04T15:37:19Z</dcterms:modified>
</cp:coreProperties>
</file>