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563"/>
    <a:srgbClr val="269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22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2F19-AE74-4AAA-8303-CBEB0680F5F1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9984-25CB-4E49-8A01-BA668DB5B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формирования основ ЗОЖ 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0757" y="4323645"/>
            <a:ext cx="4775200" cy="79022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Антоненко И.Л. воспитатель</a:t>
            </a:r>
          </a:p>
          <a:p>
            <a:pPr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 39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299548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AB311-B158-4B39-B1BB-83D97E24C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532" y="666045"/>
            <a:ext cx="9279467" cy="69991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«Формирование ЗОЖ»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637E12-0D12-414A-9C87-B354C2A44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643" y="1365957"/>
            <a:ext cx="9663289" cy="587021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представления детей о здоровом образе жизни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C89CC-FD00-483A-91AD-DF605E961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5350"/>
          <a:stretch/>
        </p:blipFill>
        <p:spPr>
          <a:xfrm rot="5400000">
            <a:off x="168737" y="2505538"/>
            <a:ext cx="4258688" cy="2922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0FCD64-97E0-4411-8DAC-53DC6E8F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 rot="5400000">
            <a:off x="3574118" y="2181979"/>
            <a:ext cx="2489240" cy="18396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D53BAE-14A0-495E-9FE5-1C40B26A5C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 rot="5400000">
            <a:off x="5171245" y="3859938"/>
            <a:ext cx="3090139" cy="19554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CB1DDD-DF5C-40E5-AA7F-9BD8AC10AB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r="8438"/>
          <a:stretch/>
        </p:blipFill>
        <p:spPr>
          <a:xfrm>
            <a:off x="7469979" y="1652295"/>
            <a:ext cx="4155964" cy="26941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992300-2B3C-4A72-B63D-B05759332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r="11240"/>
          <a:stretch/>
        </p:blipFill>
        <p:spPr>
          <a:xfrm rot="5400000">
            <a:off x="8353862" y="4453153"/>
            <a:ext cx="2388198" cy="18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95AD9-5B11-4710-B9F5-98855C315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786" y="896452"/>
            <a:ext cx="9144000" cy="190070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«100 шагов к здоровью»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знания о ЗОЖ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C5839-FE69-42A7-A720-CEE33F692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" y="1210234"/>
            <a:ext cx="4360433" cy="24527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00602-DAA0-4D67-9E7C-4696509DF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1" y="3378575"/>
            <a:ext cx="4034118" cy="22691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132E66-AFBE-41A3-8316-E60AB8A77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5"/>
          <a:stretch/>
        </p:blipFill>
        <p:spPr>
          <a:xfrm>
            <a:off x="6311156" y="4039832"/>
            <a:ext cx="3790275" cy="22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66B64-61E3-4304-9604-63F1E946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778" y="756356"/>
            <a:ext cx="8918222" cy="29351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E80E44-2B08-4F7C-B048-A663086D0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5"/>
          <a:stretch/>
        </p:blipFill>
        <p:spPr>
          <a:xfrm>
            <a:off x="883033" y="1094256"/>
            <a:ext cx="4648522" cy="3069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F7EFE-78B1-466A-B3D4-E9608201B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11462"/>
          <a:stretch/>
        </p:blipFill>
        <p:spPr>
          <a:xfrm>
            <a:off x="5531555" y="2268300"/>
            <a:ext cx="5531557" cy="3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61EA1-E291-459A-AAD3-D76D4E8B2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778" y="756356"/>
            <a:ext cx="8918222" cy="372533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A328D-D71F-4073-83E3-20E3B0C6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1207911"/>
            <a:ext cx="10340622" cy="4605867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Абрамян Л.А, Антонова Т.В., Артемова Л.В. и др.; Под ред. С.Л.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Новоселовой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Игра дошкольников – М.: Просвещение, 1989. 16-19с.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Галенко С.Н., Зайцева Н.В. Азбука здоровья малыша: справочный материал для организации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валеологической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работы в дошкольном образовательном учреждении / Мозырь: Содействие, 2006. 80-99с.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Дидактические игры в детском саду: Кн. Для воспитателя детского сада. – 2-е изд.,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дораб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.– М.: Просвещение, 1991. 11-16с.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Семенова Е.М., Чеснокова Е.П.; под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ред.проф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Е.А. Панькова. Психологическое здоровье ребенка и педагога : пособие для педагогов учреждений, обеспечивающих получение дошкольного образования /– Мозырь: Белый Ветер, 2010. 54-69с.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Сорокина А.И. Дидактические игры в детском саду: (Ст. группы). Пособие для воспитателя детского сада. – М.: Просвещение, 1986. 12-17с.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Тарасова Т.А., Власова Л.С. Я и мое здоровье: Практическое пособие для развития и укрепления навыков здорового образа жизни у детей от 2 до 7 лет. Программа занятий, упражнений и дидактические игры. – М.: Школьная Пресса, 2008. 59-64с.</a:t>
            </a:r>
          </a:p>
          <a:p>
            <a:pPr marL="457200" algn="just">
              <a:tabLst>
                <a:tab pos="234061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9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16561-DD46-498F-A612-621F8BDD4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2" y="17610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10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3374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110" y="625652"/>
            <a:ext cx="4842933" cy="683859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244" y="1456267"/>
            <a:ext cx="9290755" cy="3801533"/>
          </a:xfrm>
        </p:spPr>
        <p:txBody>
          <a:bodyPr/>
          <a:lstStyle/>
          <a:p>
            <a:pPr algn="just">
              <a:spcAft>
                <a:spcPts val="1125"/>
              </a:spcAft>
              <a:tabLst>
                <a:tab pos="2340610" algn="l"/>
              </a:tabLs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основ здорового образа жизни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использование дидактических игр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234061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Задачи: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1.Закреплять знания о здоровом образе жизни, о летних и зимних видах спорта;</a:t>
            </a:r>
          </a:p>
          <a:p>
            <a:pPr algn="just"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2.Знакомить детей с видами витаминов и их источником;</a:t>
            </a:r>
          </a:p>
          <a:p>
            <a:pPr algn="just">
              <a:tabLst>
                <a:tab pos="234061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оспитывать бережное отношение к своему здоровью;</a:t>
            </a:r>
          </a:p>
          <a:p>
            <a:pPr algn="just">
              <a:tabLst>
                <a:tab pos="234061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8961B-F789-4274-B260-D8AD3489D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889" y="772408"/>
            <a:ext cx="8410221" cy="477837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B30450-DBAF-4BEF-8081-38F2175B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1250245"/>
            <a:ext cx="9042400" cy="4007555"/>
          </a:xfrm>
        </p:spPr>
        <p:txBody>
          <a:bodyPr>
            <a:normAutofit/>
          </a:bodyPr>
          <a:lstStyle/>
          <a:p>
            <a:pPr indent="4318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дошкольном возрасте закладываются основы здоровья, долголетия и гармоничного физического развития. И хотя это развитие является закономерным биологическим процессом, однако на него можно воздействовать в нужном направлении, исходя из анатомо-физиологических и психологических особенностей ребёнка.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дошкольном возрасте закладываются основы здорового образа жизни, формируются знания в области физической культуры и спорта.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содействует формированию у дошкольников знаний в области ЗОЖ.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8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45FE7-B02E-4907-B93D-6B889C65C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356" y="679274"/>
            <a:ext cx="8895644" cy="427037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2CEA58-0F4B-41B7-9186-9ECE3AA12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1106311"/>
            <a:ext cx="4861748" cy="36463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B8F385-47B9-4EA8-86E6-7D758FF6F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61" y="1359369"/>
            <a:ext cx="3700639" cy="49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F1AE-4AF8-48D2-B178-C32385FAE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5652"/>
            <a:ext cx="9019822" cy="627415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«Строение тела человека»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0827A9-07CF-482B-812C-EF96B151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90220" y="1135268"/>
            <a:ext cx="2743438" cy="392006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9F8571-3222-4D1B-BB56-ABA5DB443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090" y="1411111"/>
            <a:ext cx="9019822" cy="54550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представления детей о строении человека, с эмоциями, с КГН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1D924-B65A-45B0-8867-28B3AC83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10453" y="3662129"/>
            <a:ext cx="2010642" cy="3141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2BF3D-DDE1-473C-974E-97265B3E0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35650" y="3130407"/>
            <a:ext cx="3371380" cy="2194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4C6A7B-0B73-4FE3-A4EA-D773AD394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871" y="1956619"/>
            <a:ext cx="1729571" cy="26606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58990-7698-4F28-B518-44455F327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731685" y="2474964"/>
            <a:ext cx="3048264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7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9F5FC-EDD4-48D1-8173-0A1F4D866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406400"/>
            <a:ext cx="9245600" cy="68862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«Парашют»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5BE4D7-2018-4F04-B983-D1657DDC2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066" y="1095023"/>
            <a:ext cx="9753601" cy="19755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всестороннего физического развития и удовлетворения естественной биологической потребности детей в движении.</a:t>
            </a:r>
          </a:p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дошкольников применять двигательный опыт в игровой деятельности.</a:t>
            </a:r>
          </a:p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ловкость, быстроту реакции, глазомер, координацию движений, скорость, внимание, воображение.</a:t>
            </a:r>
          </a:p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умение действовать в коллективе согласованно; творчество, самостоятельность и инициативу в двигательно-игровых действиях, эмоциональную отзывчивость.</a:t>
            </a:r>
          </a:p>
          <a:p>
            <a:pPr algn="l"/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коммуникативные навыки, творческие способности, познавательную активность.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3053B-3E37-4588-8151-0E69927A1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8"/>
          <a:stretch/>
        </p:blipFill>
        <p:spPr>
          <a:xfrm>
            <a:off x="1343378" y="3184877"/>
            <a:ext cx="1555796" cy="952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4467CE-C419-4F76-B724-97882C49C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76" y="3838521"/>
            <a:ext cx="3190389" cy="1794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C6C51D-E645-4F85-98E1-D35A4998F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96" y="3070579"/>
            <a:ext cx="3527885" cy="19844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75C346-1DEC-4AFA-A1E3-A955555D1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14" y="4545949"/>
            <a:ext cx="3190389" cy="17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CB285-DF7D-4E8A-BBAE-995AC27FF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111" y="609600"/>
            <a:ext cx="9144000" cy="801511"/>
          </a:xfrm>
        </p:spPr>
        <p:txBody>
          <a:bodyPr>
            <a:normAutofit/>
          </a:bodyPr>
          <a:lstStyle/>
          <a:p>
            <a:r>
              <a:rPr 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«Малышам о спорте»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8B7E46-C2C4-4FD6-855C-3C4DC1062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711" y="1546579"/>
            <a:ext cx="10419644" cy="801512"/>
          </a:xfrm>
        </p:spPr>
        <p:txBody>
          <a:bodyPr>
            <a:normAutofit/>
          </a:bodyPr>
          <a:lstStyle/>
          <a:p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расширение представлений дошкольников о различных видах спорта, формирование мотивации к здоровому образу жизни. Содержание </a:t>
            </a:r>
            <a:r>
              <a:rPr lang="ru-RU" sz="1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на трёх страницах: "Спорт, ты - мир", "Всё о спорте" и "Здоровый образ жизни".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F609C5-BFF9-448B-86D9-DA658FE99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0"/>
          <a:stretch/>
        </p:blipFill>
        <p:spPr>
          <a:xfrm rot="5400000">
            <a:off x="445420" y="2766273"/>
            <a:ext cx="3736622" cy="2843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15A295-9AA2-4F50-B09D-0BAD1286B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r="28230"/>
          <a:stretch/>
        </p:blipFill>
        <p:spPr>
          <a:xfrm rot="5400000">
            <a:off x="4189101" y="2721548"/>
            <a:ext cx="3380521" cy="2939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31B5CC-9F5C-49ED-93AA-D65270464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78" y="3578581"/>
            <a:ext cx="4625937" cy="26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F9BC4-D43C-4A5A-AD69-8707BA00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955" y="485422"/>
            <a:ext cx="9302044" cy="643467"/>
          </a:xfrm>
        </p:spPr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«Здоровье - это здорово»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74BA80-8860-4B0D-A93E-85823F870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955" y="1128890"/>
            <a:ext cx="9606845" cy="1038578"/>
          </a:xfrm>
        </p:spPr>
        <p:txBody>
          <a:bodyPr>
            <a:noAutofit/>
          </a:bodyPr>
          <a:lstStyle/>
          <a:p>
            <a:pPr algn="l"/>
            <a:r>
              <a:rPr lang="ru-RU" sz="16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пособия</a:t>
            </a: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помочь сделать жизнь дошкольника интересной и содержательной, наполнить ее впечатлениями, знаниями.</a:t>
            </a:r>
          </a:p>
          <a:p>
            <a:pPr algn="l"/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Предложенный в данной папке материал обогатит детей знаниями о здоровом образе жизни, познакомит с правилами </a:t>
            </a:r>
            <a:r>
              <a:rPr lang="ru-RU" sz="16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поведения, поможет расширить знания детей их кругозор, научит обобщать, анализировать, сравнивать.</a:t>
            </a:r>
          </a:p>
          <a:p>
            <a:br>
              <a:rPr lang="ru-RU" sz="1600" dirty="0"/>
            </a:b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CD1B5-6F4E-48DB-B25F-98F03AF90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15"/>
          <a:stretch/>
        </p:blipFill>
        <p:spPr>
          <a:xfrm rot="5400000">
            <a:off x="762012" y="2946385"/>
            <a:ext cx="3708403" cy="2748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BAD519-23C2-498A-B274-71678510E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03" y="2539998"/>
            <a:ext cx="3823175" cy="21505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1DA82D-971F-42E3-A90E-461FB72AB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r="23056"/>
          <a:stretch/>
        </p:blipFill>
        <p:spPr>
          <a:xfrm>
            <a:off x="7944178" y="3341510"/>
            <a:ext cx="2842386" cy="26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927E1-0705-46AA-AA9A-5DC0FCA62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979"/>
            <a:ext cx="9144000" cy="79022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«Зимние и летние виды спорта»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8D8049-3C99-4150-A2B4-7377497D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999" y="1219200"/>
            <a:ext cx="10126133" cy="17836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6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видах спорта; </a:t>
            </a:r>
          </a:p>
          <a:p>
            <a:pPr algn="l"/>
            <a:r>
              <a:rPr lang="ru-RU" sz="6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6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устанавливать простейшие взаимосвязи, между видом спорта и его атрибутами, временем года; </a:t>
            </a:r>
          </a:p>
          <a:p>
            <a:pPr algn="l"/>
            <a:r>
              <a:rPr lang="ru-RU" sz="6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правильно и полно высказываться и активно использовать в речи слова на тему «Спортивные игры»; Совершенствовать коммуникативные способности.                                                                                                           </a:t>
            </a:r>
          </a:p>
          <a:p>
            <a:pPr algn="l"/>
            <a:r>
              <a:rPr lang="ru-RU" sz="6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усидчивость, терпение, старание.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ECC2D1-5484-4DA3-BEA7-831CDB8F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85" y="2847206"/>
            <a:ext cx="6039100" cy="34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35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93CD8"/>
      </a:hlink>
      <a:folHlink>
        <a:srgbClr val="2BAE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701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Дидактическая игра  как средство формирования основ ЗОЖ  у детей дошкольного возраста</vt:lpstr>
      <vt:lpstr>Цель и задачи:</vt:lpstr>
      <vt:lpstr>Актуальность:</vt:lpstr>
      <vt:lpstr>Физкультурный уголок</vt:lpstr>
      <vt:lpstr>Пособие «Строение тела человека»</vt:lpstr>
      <vt:lpstr>Пособие «Парашют»</vt:lpstr>
      <vt:lpstr>Лепбук «Малышам о спорте»</vt:lpstr>
      <vt:lpstr>Лепбук «Здоровье - это здорово»</vt:lpstr>
      <vt:lpstr>Пособие «Зимние и летние виды спорта»</vt:lpstr>
      <vt:lpstr>Пособие «Формирование ЗОЖ»</vt:lpstr>
      <vt:lpstr>  Игра «100 шагов к здоровью» Цель: закрепить знания о ЗОЖ</vt:lpstr>
      <vt:lpstr>Картотеки</vt:lpstr>
      <vt:lpstr>Литература:</vt:lpstr>
      <vt:lpstr>     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как средство формирования основ ЗОЖ  у детей дошкольного возраста</dc:title>
  <cp:lastModifiedBy>mvideo mvideo</cp:lastModifiedBy>
  <cp:revision>14</cp:revision>
  <dcterms:created xsi:type="dcterms:W3CDTF">2019-01-07T09:13:33Z</dcterms:created>
  <dcterms:modified xsi:type="dcterms:W3CDTF">2021-02-05T13:09:32Z</dcterms:modified>
</cp:coreProperties>
</file>