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а деньг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3681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Муниципальное общеобразовательное автономное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«Средняя общеобразовательная школа №24 г.Орска».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 можно, что нельзя купить».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детей старшего дошкольного возраста).</a:t>
            </a: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Игнатенко Елена Анатольевна</a:t>
            </a: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Орск, 2024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рамка деньг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475" y="-319088"/>
            <a:ext cx="10648950" cy="7496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3448"/>
            <a:ext cx="8229600" cy="576064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детей о том, что не всё продаётся и покупается, что главные ценности (жизнь, мир, друзья, солнце, близкие люди и пр.) за деньги не купишь.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об истинных ценностях и богатстве человека.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мышление, внимание, словарный запас, умение делать умозаключения.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168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играть могут от 2 до 6 детей. Выигрывает тот, кто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и быстрее закроет свои карты.</a:t>
            </a:r>
          </a:p>
          <a:p>
            <a:pPr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и финансовая грамотность\рамка деньг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475" y="-319088"/>
            <a:ext cx="10648950" cy="7496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Ребёнку предлагаются две большие карточки с изображением монет и зачёркнутых монет. Необходимо заполнить большие карты, маленькими карточками (что можно купить, что нельзя), объясняя свой выбор.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Новая папка\IMG_20240124_14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76872"/>
            <a:ext cx="4038600" cy="396044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IMG_20240124_140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276872"/>
            <a:ext cx="40386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мки финансовая грамотность\рамка деньг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475" y="-319088"/>
            <a:ext cx="10648950" cy="7496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игры у ребёнка должна быть заполнена большая карта маленькими карточками.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Новая папка\IMG_20240124_1406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600200"/>
            <a:ext cx="6605922" cy="48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и финансовая грамотность\рамка деньг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475" y="-319088"/>
            <a:ext cx="10648950" cy="7496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66429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145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 Муниципальное общеобразовательное автономное учреждение           «Средняя общеобразовательная школа №24 г.Орска».</vt:lpstr>
      <vt:lpstr>Цель: Формировать представление детей о том, что не всё продаётся и покупается, что главные ценности (жизнь, мир, друзья, солнце, близкие люди и пр.) за деньги не купишь. Формировать представление об истинных ценностях и богатстве человека.  Задачи: Развивать логическое мышление, внимание, словарный запас, умение делать умозаключения. </vt:lpstr>
      <vt:lpstr>Ход игры: Ребёнку предлагаются две большие карточки с изображением монет и зачёркнутых монет. Необходимо заполнить большие карты, маленькими карточками (что можно купить, что нельзя), объясняя свой выбор.</vt:lpstr>
      <vt:lpstr>В конце игры у ребёнка должна быть заполнена большая карта маленькими карточками.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Муниципальное общеобразовательное автономное учреждение           «Средняя общеобразовательная школа №24 г.Орска».</dc:title>
  <dc:creator>user</dc:creator>
  <cp:lastModifiedBy>user</cp:lastModifiedBy>
  <cp:revision>11</cp:revision>
  <dcterms:created xsi:type="dcterms:W3CDTF">2024-01-23T15:22:56Z</dcterms:created>
  <dcterms:modified xsi:type="dcterms:W3CDTF">2024-01-25T15:20:44Z</dcterms:modified>
</cp:coreProperties>
</file>