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7" r:id="rId5"/>
    <p:sldId id="259" r:id="rId6"/>
    <p:sldId id="271" r:id="rId7"/>
    <p:sldId id="260" r:id="rId8"/>
    <p:sldId id="261" r:id="rId9"/>
    <p:sldId id="262" r:id="rId10"/>
    <p:sldId id="272" r:id="rId11"/>
    <p:sldId id="263" r:id="rId12"/>
    <p:sldId id="264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5" r:id="rId22"/>
    <p:sldId id="266" r:id="rId23"/>
    <p:sldId id="267" r:id="rId24"/>
    <p:sldId id="268" r:id="rId25"/>
    <p:sldId id="281" r:id="rId26"/>
    <p:sldId id="282" r:id="rId27"/>
    <p:sldId id="283" r:id="rId28"/>
    <p:sldId id="284" r:id="rId29"/>
    <p:sldId id="285" r:id="rId30"/>
    <p:sldId id="286" r:id="rId31"/>
    <p:sldId id="26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абота\Документация\Моя документация\Доклады, отчеты и пр\Преза театральная среда\nice-slide-background-44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980728"/>
            <a:ext cx="8003231" cy="396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</a:t>
            </a:r>
            <a:r>
              <a:rPr lang="ru-RU" sz="1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автономное учреждение </a:t>
            </a:r>
            <a:br>
              <a:rPr lang="ru-RU" sz="1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 сад №19 общеразвивающего вида с приоритетным осуществлением художественно-эстетического развития воспитанников «Капитошка» </a:t>
            </a:r>
            <a:r>
              <a:rPr lang="ru-RU" sz="1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1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Декорации </a:t>
            </a:r>
            <a: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– </a:t>
            </a:r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важная составляющая театрализованной деятельности в </a:t>
            </a:r>
            <a: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дошкольном возрасте   </a:t>
            </a:r>
            <a:b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1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            </a:t>
            </a:r>
            <a:br>
              <a:rPr lang="ru-RU" sz="1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Старший воспитатель:</a:t>
            </a:r>
            <a:b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                                     Телятник  Т.А.</a:t>
            </a:r>
          </a:p>
        </p:txBody>
      </p:sp>
    </p:spTree>
    <p:extLst>
      <p:ext uri="{BB962C8B-B14F-4D97-AF65-F5344CB8AC3E}">
        <p14:creationId xmlns:p14="http://schemas.microsoft.com/office/powerpoint/2010/main" val="31266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04664"/>
            <a:ext cx="836902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4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Мягкие декорации в ДОУ</a:t>
            </a:r>
            <a:endParaRPr lang="ru-RU" sz="4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Franklin Gothic Dem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01141" cy="5040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Документация\Моя документация\Доклады, отчеты и пр\Преза театральная среда\pic1520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0"/>
            <a:ext cx="9144000" cy="68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Demi" pitchFamily="34" charset="0"/>
              </a:rPr>
              <a:t>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Появление первой декорации</a:t>
            </a:r>
            <a:endParaRPr lang="ru-RU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276872"/>
            <a:ext cx="72196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  Сама </a:t>
            </a:r>
            <a:r>
              <a:rPr lang="ru-RU" sz="2800" dirty="0"/>
              <a:t>себе декорация как таковая появилась давно, еще в Древней Греции. </a:t>
            </a:r>
            <a:r>
              <a:rPr lang="ru-RU" sz="2800" dirty="0" smtClean="0"/>
              <a:t>  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   Тогда </a:t>
            </a:r>
            <a:r>
              <a:rPr lang="ru-RU" sz="2800" dirty="0"/>
              <a:t>она была простой и мало впечатляющей. Она могла отражать лишь некоторым образом место событий. </a:t>
            </a:r>
            <a:endParaRPr lang="ru-RU" sz="2800" dirty="0" smtClean="0"/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    В </a:t>
            </a:r>
            <a:r>
              <a:rPr lang="ru-RU" sz="2800" dirty="0"/>
              <a:t>прошлые века декорации в процессе показа одной пьесы менялись редко, в настоящий же момент все иначе.</a:t>
            </a:r>
          </a:p>
        </p:txBody>
      </p:sp>
    </p:spTree>
    <p:extLst>
      <p:ext uri="{BB962C8B-B14F-4D97-AF65-F5344CB8AC3E}">
        <p14:creationId xmlns:p14="http://schemas.microsoft.com/office/powerpoint/2010/main" val="21212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Театральные декорации по содержанию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бывают: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</a:b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Повествовательные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Franklin Gothic Demi" pitchFamily="34" charset="0"/>
            </a:endParaRPr>
          </a:p>
        </p:txBody>
      </p:sp>
      <p:pic>
        <p:nvPicPr>
          <p:cNvPr id="4101" name="Picture 5" descr="http://cultmas.ru/wp-content/uploads/2020/04/%D1%84%D0%BE%D1%82%D0%BE-8-%D0%BF%D0%BE%D0%B2%D0%B5%D1%81%D1%82%D0%B2%D0%BE%D0%B2%D0%B0%D1%82%D0%B5%D0%BB%D1%8C%D0%BD%D1%8B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6048672" cy="4032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Метафорические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Franklin Gothic Demi" pitchFamily="34" charset="0"/>
            </a:endParaRPr>
          </a:p>
        </p:txBody>
      </p:sp>
      <p:pic>
        <p:nvPicPr>
          <p:cNvPr id="6146" name="Picture 2" descr="https://pbs.twimg.com/media/DZYUldpX4AA37bA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36803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Живописные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Franklin Gothic Demi" pitchFamily="34" charset="0"/>
            </a:endParaRPr>
          </a:p>
        </p:txBody>
      </p:sp>
      <p:pic>
        <p:nvPicPr>
          <p:cNvPr id="7170" name="Picture 2" descr="http://rusdramteatr.ru/sites/default/files/spectacle/IMG_0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799"/>
            <a:ext cx="7829388" cy="4404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Конструктивистские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Franklin Gothic Demi" pitchFamily="34" charset="0"/>
            </a:endParaRPr>
          </a:p>
        </p:txBody>
      </p:sp>
      <p:pic>
        <p:nvPicPr>
          <p:cNvPr id="8194" name="Picture 2" descr="https://sudokuweb.ru/800/600/https/s1.babiki.ru/uploads/images/04/10/84/2019/06/30/8aec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029450" cy="5105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Архитектурно-пространственные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Franklin Gothic Demi" pitchFamily="34" charset="0"/>
            </a:endParaRPr>
          </a:p>
        </p:txBody>
      </p:sp>
      <p:pic>
        <p:nvPicPr>
          <p:cNvPr id="11266" name="Picture 2" descr="http://www.sobaka.ru/images/image/00/93/64/21/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14" y="1124744"/>
            <a:ext cx="7189092" cy="5391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Динамические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Franklin Gothic Demi" pitchFamily="34" charset="0"/>
            </a:endParaRPr>
          </a:p>
        </p:txBody>
      </p:sp>
      <p:pic>
        <p:nvPicPr>
          <p:cNvPr id="10242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12767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Световые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Franklin Gothic Demi" pitchFamily="34" charset="0"/>
            </a:endParaRPr>
          </a:p>
        </p:txBody>
      </p:sp>
      <p:pic>
        <p:nvPicPr>
          <p:cNvPr id="9218" name="Picture 2" descr="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94981"/>
            <a:ext cx="6729186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Проекционные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Franklin Gothic Demi" pitchFamily="34" charset="0"/>
            </a:endParaRPr>
          </a:p>
        </p:txBody>
      </p:sp>
      <p:sp>
        <p:nvSpPr>
          <p:cNvPr id="3" name="AutoShape 2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s://im0-tub-ru.yandex.net/i?id=4e5eac50a207d506b3b97471383ec5b0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056784" cy="513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абота\Документация\Моя документация\Доклады, отчеты и пр\Преза театральная среда\pic1520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0"/>
            <a:ext cx="9144000" cy="68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764704"/>
            <a:ext cx="66247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>
              <a:solidFill>
                <a:srgbClr val="002060"/>
              </a:solidFill>
            </a:endParaRPr>
          </a:p>
          <a:p>
            <a:pPr algn="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Декорация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>
                <a:solidFill>
                  <a:srgbClr val="002060"/>
                </a:solidFill>
              </a:rPr>
              <a:t>от фр. </a:t>
            </a:r>
            <a:r>
              <a:rPr lang="ru-RU" sz="2800" b="1" dirty="0" err="1">
                <a:solidFill>
                  <a:srgbClr val="002060"/>
                </a:solidFill>
              </a:rPr>
              <a:t>decoratio</a:t>
            </a:r>
            <a:r>
              <a:rPr lang="ru-RU" sz="2800" b="1" dirty="0">
                <a:solidFill>
                  <a:srgbClr val="002060"/>
                </a:solidFill>
              </a:rPr>
              <a:t> — украшение) —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широком значении слова под декорацией понимают совокупность элементов, составляющих внешнее оформление архитектурного сооружения, его интерьеров, а также предметов быта, изделий декоративно-прикладного искусства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1242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Игровые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Franklin Gothic Demi" pitchFamily="34" charset="0"/>
            </a:endParaRPr>
          </a:p>
        </p:txBody>
      </p:sp>
      <p:pic>
        <p:nvPicPr>
          <p:cNvPr id="12290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972828" cy="5306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Требования к декорациям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Franklin Gothic Dem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0534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яркость, </a:t>
            </a:r>
            <a:endParaRPr lang="ru-RU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эстетичность,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прочность,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легкость,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несложный </a:t>
            </a:r>
            <a:r>
              <a:rPr lang="ru-RU" sz="2400" dirty="0"/>
              <a:t>способ </a:t>
            </a:r>
            <a:r>
              <a:rPr lang="ru-RU" sz="2400" dirty="0" smtClean="0"/>
              <a:t>изготовления,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элементы </a:t>
            </a:r>
            <a:r>
              <a:rPr lang="ru-RU" sz="2400" dirty="0"/>
              <a:t>декорации пропорциональны друг другу по высоте (дерево, птица, дом и т.д</a:t>
            </a:r>
            <a:r>
              <a:rPr lang="ru-RU" sz="2400" dirty="0" smtClean="0"/>
              <a:t>.);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все </a:t>
            </a:r>
            <a:r>
              <a:rPr lang="ru-RU" sz="2400" dirty="0"/>
              <a:t>элементы декорации должны быть актуальны (солнце, тучки, ягодки, птички и т.д.) либо от автора прочитывается описание присутствующих элементов, либо кто-то из персонажей ненавязчиво обращает на эти элементы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38537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Декорации МДОАУ №19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</a:b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Пластилиновые декорации</a:t>
            </a:r>
            <a:endParaRPr lang="ru-RU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pic>
        <p:nvPicPr>
          <p:cNvPr id="15362" name="Picture 2" descr="F:\IMG_20210426_140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52" y="1700808"/>
            <a:ext cx="7272808" cy="5022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«Волшебный телевизор»</a:t>
            </a:r>
            <a:endParaRPr lang="ru-RU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pic>
        <p:nvPicPr>
          <p:cNvPr id="16386" name="Picture 2" descr="F:\IMG_20210426_100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912768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«Волшебный телевизор</a:t>
            </a: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» </a:t>
            </a:r>
            <a:b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</a:b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с теневым театром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Demi" pitchFamily="34" charset="0"/>
            </a:endParaRPr>
          </a:p>
        </p:txBody>
      </p:sp>
      <p:pic>
        <p:nvPicPr>
          <p:cNvPr id="17411" name="Picture 3" descr="F:\IMG_20210426_115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3863"/>
            <a:ext cx="5724128" cy="4293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378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Многофункциональная мобильная ширма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Demi" pitchFamily="34" charset="0"/>
            </a:endParaRPr>
          </a:p>
        </p:txBody>
      </p:sp>
      <p:pic>
        <p:nvPicPr>
          <p:cNvPr id="18435" name="Picture 3" descr="F:\IMG_20210426_16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01" y="1628801"/>
            <a:ext cx="421339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F:\IMG_20210401_114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10"/>
            <a:ext cx="3921087" cy="2520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F:\IMG_20210407_131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2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Многофункциональная мобильная ширма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Demi" pitchFamily="34" charset="0"/>
            </a:endParaRPr>
          </a:p>
        </p:txBody>
      </p:sp>
      <p:pic>
        <p:nvPicPr>
          <p:cNvPr id="6" name="Picture 3" descr="F:\IMG_20210426_16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5040155" cy="3100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IMG_20201222_17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148064" cy="386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Многофункциональная мобильная ширма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Demi" pitchFamily="34" charset="0"/>
            </a:endParaRPr>
          </a:p>
        </p:txBody>
      </p:sp>
      <p:pic>
        <p:nvPicPr>
          <p:cNvPr id="6" name="Picture 3" descr="F:\IMG_20210426_16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5040155" cy="3100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IMG_20201222_17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148064" cy="386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Многофункциональная мобильная ширма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Dem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464275" cy="510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Многофункциональная мобильная ширма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Demi" pitchFamily="34" charset="0"/>
            </a:endParaRPr>
          </a:p>
        </p:txBody>
      </p:sp>
      <p:pic>
        <p:nvPicPr>
          <p:cNvPr id="21506" name="Picture 2" descr="F:\IMG_20210407_131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58286"/>
            <a:ext cx="6396203" cy="4797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абота\Документация\Моя документация\Доклады, отчеты и пр\Преза театральная среда\pic1520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0"/>
            <a:ext cx="9144000" cy="68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764704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6600" b="1" dirty="0" smtClean="0">
                <a:solidFill>
                  <a:srgbClr val="002060"/>
                </a:solidFill>
              </a:rPr>
              <a:t>Театральная           </a:t>
            </a:r>
          </a:p>
          <a:p>
            <a:pPr algn="ctr"/>
            <a:r>
              <a:rPr lang="ru-RU" sz="6600" b="1" dirty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          декорация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представляют </a:t>
            </a:r>
            <a:r>
              <a:rPr lang="ru-RU" sz="2800" b="1" dirty="0">
                <a:solidFill>
                  <a:srgbClr val="002060"/>
                </a:solidFill>
              </a:rPr>
              <a:t>по большей части либо пейзажи, либо перспективные виды улиц, площадей и внутренности зданий. Они пишутся красками на холсте. Главные составные части каждой театральной декорации — задник и кулисы.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9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Franklin Gothic Demi" pitchFamily="34" charset="0"/>
              </a:rPr>
              <a:t>Элементы декораций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Demi" pitchFamily="34" charset="0"/>
            </a:endParaRPr>
          </a:p>
        </p:txBody>
      </p:sp>
      <p:pic>
        <p:nvPicPr>
          <p:cNvPr id="22530" name="Picture 2" descr="F:\IMG_20210426_172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70" y="1400661"/>
            <a:ext cx="199822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F:\IMG_20210426_172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4477"/>
            <a:ext cx="2247714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F:\IMG_20210426_150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84029"/>
            <a:ext cx="2085696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F:\IMG_20210426_150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9434"/>
            <a:ext cx="226825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G:\Работа\Документация\Моя документация\Доклады, отчеты и пр\Преза театральная среда\nice-slide-background-44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" y="371"/>
            <a:ext cx="9143504" cy="68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45050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b="1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Спасибо за внимание!</a:t>
            </a:r>
            <a:b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/>
            </a:r>
            <a:b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Творческих  всем успехов!</a:t>
            </a:r>
            <a:endParaRPr lang="ru-RU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Документация\Моя документация\Доклады, отчеты и пр\Преза театральная среда\pic1520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0"/>
            <a:ext cx="9144000" cy="68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16832"/>
            <a:ext cx="6912768" cy="432048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       </a:t>
            </a: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Основная </a:t>
            </a:r>
            <a:r>
              <a:rPr lang="ru-RU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роль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театральных декораций – </a:t>
            </a:r>
            <a:b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создание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пространства для происходящего 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521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Документация\Моя документация\Доклады, отчеты и пр\Преза театральная среда\pic1520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0"/>
            <a:ext cx="9144000" cy="68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4992" y="40466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         Декорации в театре  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</a:b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                   могут быть: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Franklin Gothic Dem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6750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u="sng" dirty="0" smtClean="0"/>
              <a:t>небольшими </a:t>
            </a:r>
            <a:r>
              <a:rPr lang="ru-RU" sz="2800" u="sng" dirty="0"/>
              <a:t>фрагментами</a:t>
            </a:r>
            <a:r>
              <a:rPr lang="ru-RU" sz="2800" dirty="0"/>
              <a:t>, которые создают нужную атмосферу;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u="sng" dirty="0" smtClean="0"/>
              <a:t>масштабными </a:t>
            </a:r>
            <a:r>
              <a:rPr lang="ru-RU" sz="2800" u="sng" dirty="0"/>
              <a:t>композициями</a:t>
            </a:r>
            <a:r>
              <a:rPr lang="ru-RU" sz="2800" dirty="0"/>
              <a:t>, дарящими ощущение реальности происходящего на сцене;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u="sng" dirty="0" smtClean="0"/>
              <a:t>световыми </a:t>
            </a:r>
            <a:r>
              <a:rPr lang="ru-RU" sz="2800" u="sng" dirty="0"/>
              <a:t>эффектами</a:t>
            </a:r>
            <a:r>
              <a:rPr lang="ru-RU" sz="2800" dirty="0"/>
              <a:t>, создаваемыми с помощью прожекторов и подобного оборудования.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1212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Документация\Моя документация\Доклады, отчеты и пр\Преза театральная среда\pic1520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0"/>
            <a:ext cx="9144000" cy="68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5328592" cy="178621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latin typeface="Franklin Gothic Demi" pitchFamily="34" charset="0"/>
              </a:rPr>
              <a:t>                       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Основные виды театральных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декораций</a:t>
            </a:r>
            <a:r>
              <a:rPr lang="ru-RU" dirty="0">
                <a:solidFill>
                  <a:srgbClr val="002060"/>
                </a:solidFill>
                <a:latin typeface="Franklin Gothic Demi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Franklin Gothic Demi" pitchFamily="34" charset="0"/>
              </a:rPr>
            </a:br>
            <a:endParaRPr lang="ru-RU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3398" y="3068960"/>
            <a:ext cx="675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5400" dirty="0" smtClean="0"/>
              <a:t>жесткие </a:t>
            </a:r>
            <a:r>
              <a:rPr lang="ru-RU" sz="5400" dirty="0"/>
              <a:t>и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5400" dirty="0" smtClean="0"/>
              <a:t>мягкие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2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6902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Жесткие декорации</a:t>
            </a:r>
            <a:endParaRPr lang="ru-RU" sz="4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Franklin Gothic Demi" pitchFamily="34" charset="0"/>
            </a:endParaRPr>
          </a:p>
        </p:txBody>
      </p:sp>
      <p:pic>
        <p:nvPicPr>
          <p:cNvPr id="1030" name="Picture 6" descr="C:\Users\Пользователь\Desktop\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56376" cy="4745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3747"/>
            <a:ext cx="7413104" cy="4827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04664"/>
            <a:ext cx="836902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4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Жесткие декорации в ДОУ</a:t>
            </a:r>
            <a:endParaRPr lang="ru-RU" sz="4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04664"/>
            <a:ext cx="836902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4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Demi" pitchFamily="34" charset="0"/>
              </a:rPr>
              <a:t>Мягкие декорации</a:t>
            </a:r>
            <a:endParaRPr lang="ru-RU" sz="4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Franklin Gothic Demi" pitchFamily="34" charset="0"/>
            </a:endParaRPr>
          </a:p>
        </p:txBody>
      </p:sp>
      <p:pic>
        <p:nvPicPr>
          <p:cNvPr id="3075" name="Picture 3" descr="F:\DSC02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61851"/>
            <a:ext cx="6552728" cy="4771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305</Words>
  <Application>Microsoft Office PowerPoint</Application>
  <PresentationFormat>Экран (4:3)</PresentationFormat>
  <Paragraphs>52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Муниципальное дошкольное образовательное автономное учреждение  «Детский  сад №19 общеразвивающего вида с приоритетным осуществлением художественно-эстетического развития воспитанников «Капитошка» г.Орска»  Декорации – важная составляющая театрализованной деятельности в дошкольном возрасте                          Старший воспитатель:                                              Телятник  Т.А.</vt:lpstr>
      <vt:lpstr>Презентация PowerPoint</vt:lpstr>
      <vt:lpstr>Презентация PowerPoint</vt:lpstr>
      <vt:lpstr>                  Основная роль театральных декораций –  создание пространства для происходящего действия. </vt:lpstr>
      <vt:lpstr>          Декорации в театре                        могут быть:</vt:lpstr>
      <vt:lpstr>                        Основные виды театральных  декораций </vt:lpstr>
      <vt:lpstr>Жесткие декорации</vt:lpstr>
      <vt:lpstr>Презентация PowerPoint</vt:lpstr>
      <vt:lpstr>Презентация PowerPoint</vt:lpstr>
      <vt:lpstr>Презентация PowerPoint</vt:lpstr>
      <vt:lpstr> Появление первой декорации</vt:lpstr>
      <vt:lpstr>Театральные декорации по содержанию бывают: Повествовательные</vt:lpstr>
      <vt:lpstr>Метафорические</vt:lpstr>
      <vt:lpstr>Живописные</vt:lpstr>
      <vt:lpstr>Конструктивистские</vt:lpstr>
      <vt:lpstr>Архитектурно-пространственные</vt:lpstr>
      <vt:lpstr>Динамические</vt:lpstr>
      <vt:lpstr>Световые</vt:lpstr>
      <vt:lpstr>Проекционные</vt:lpstr>
      <vt:lpstr>Игровые</vt:lpstr>
      <vt:lpstr>Требования к декорациям</vt:lpstr>
      <vt:lpstr>Декорации МДОАУ №19 Пластилиновые декорации</vt:lpstr>
      <vt:lpstr>«Волшебный телевизор»</vt:lpstr>
      <vt:lpstr>«Волшебный телевизор»  с теневым театром</vt:lpstr>
      <vt:lpstr>Многофункциональная мобильная ширма</vt:lpstr>
      <vt:lpstr>Многофункциональная мобильная ширма</vt:lpstr>
      <vt:lpstr>Многофункциональная мобильная ширма</vt:lpstr>
      <vt:lpstr>Многофункциональная мобильная ширма</vt:lpstr>
      <vt:lpstr>Многофункциональная мобильная ширма</vt:lpstr>
      <vt:lpstr>Элементы декораций</vt:lpstr>
      <vt:lpstr>  Спасибо за внимание!  Творческих  всем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среды для формирования театрального творчества дошкольников.                                            Музыкальный руководитель                                      Литвина Н.А.</dc:title>
  <dc:creator>1</dc:creator>
  <cp:lastModifiedBy>19</cp:lastModifiedBy>
  <cp:revision>22</cp:revision>
  <dcterms:created xsi:type="dcterms:W3CDTF">2019-02-24T19:42:28Z</dcterms:created>
  <dcterms:modified xsi:type="dcterms:W3CDTF">2021-04-27T04:44:28Z</dcterms:modified>
</cp:coreProperties>
</file>