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64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  <a:srgbClr val="006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613715395_10-p-novogodni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412776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  <a:cs typeface="Arabic Typesetting" pitchFamily="66" charset="-78"/>
              </a:rPr>
              <a:t>Моисеева Елена Николаевна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5400"/>
                </a:solidFill>
                <a:latin typeface="Gungsuh" pitchFamily="18" charset="-127"/>
                <a:ea typeface="Gungsuh" pitchFamily="18" charset="-127"/>
                <a:cs typeface="Arabic Typesetting" pitchFamily="66" charset="-78"/>
              </a:rPr>
              <a:t>музыкальный руководитель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5400"/>
                </a:solidFill>
                <a:latin typeface="Gungsuh" pitchFamily="18" charset="-127"/>
                <a:ea typeface="Gungsuh" pitchFamily="18" charset="-127"/>
                <a:cs typeface="Arabic Typesetting" pitchFamily="66" charset="-78"/>
              </a:rPr>
              <a:t>МДОАУ «ЦРР – детский сад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5400"/>
                </a:solidFill>
                <a:latin typeface="Gungsuh" pitchFamily="18" charset="-127"/>
                <a:ea typeface="Gungsuh" pitchFamily="18" charset="-127"/>
                <a:cs typeface="Arabic Typesetting" pitchFamily="66" charset="-78"/>
              </a:rPr>
              <a:t>№ 116 г. Орска»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  <a:cs typeface="Arabic Typesetting" pitchFamily="66" charset="-78"/>
              </a:rPr>
              <a:t>Сапрыкина Юлия Викторовна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5400"/>
                </a:solidFill>
                <a:latin typeface="Gungsuh" pitchFamily="18" charset="-127"/>
                <a:ea typeface="Gungsuh" pitchFamily="18" charset="-127"/>
                <a:cs typeface="Arabic Typesetting" pitchFamily="66" charset="-78"/>
              </a:rPr>
              <a:t>музыкальный руководитель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5400"/>
                </a:solidFill>
                <a:latin typeface="Gungsuh" pitchFamily="18" charset="-127"/>
                <a:ea typeface="Gungsuh" pitchFamily="18" charset="-127"/>
                <a:cs typeface="Arabic Typesetting" pitchFamily="66" charset="-78"/>
              </a:rPr>
              <a:t>МДОАУ «ЦРР – детский сад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5400"/>
                </a:solidFill>
                <a:latin typeface="Gungsuh" pitchFamily="18" charset="-127"/>
                <a:ea typeface="Gungsuh" pitchFamily="18" charset="-127"/>
                <a:cs typeface="Arabic Typesetting" pitchFamily="66" charset="-78"/>
              </a:rPr>
              <a:t>№ 116 г. Орска»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715395_10-p-novogodni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C:\Users\User\Desktop\Елка 2022\20211222_141943.jpg"/>
          <p:cNvPicPr/>
          <p:nvPr/>
        </p:nvPicPr>
        <p:blipFill>
          <a:blip r:embed="rId3" cstate="print"/>
          <a:srcRect l="-2015" r="250" b="8621"/>
          <a:stretch>
            <a:fillRect/>
          </a:stretch>
        </p:blipFill>
        <p:spPr bwMode="auto">
          <a:xfrm>
            <a:off x="467544" y="836712"/>
            <a:ext cx="820891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83568" y="537321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Gungsuh" pitchFamily="18" charset="-127"/>
                <a:ea typeface="Gungsuh" pitchFamily="18" charset="-127"/>
              </a:rPr>
              <a:t>Этот праздник любит каждый, этот праздник каждый ждет,</a:t>
            </a:r>
            <a:b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Gungsuh" pitchFamily="18" charset="-127"/>
                <a:ea typeface="Gungsuh" pitchFamily="18" charset="-127"/>
              </a:rPr>
              <a:t>Для детей он самый важный, а зовется — Новый год!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715395_10-p-novogodni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C:\Users\User\Desktop\Елка 2022\20211222_142012.jpg"/>
          <p:cNvPicPr/>
          <p:nvPr/>
        </p:nvPicPr>
        <p:blipFill>
          <a:blip r:embed="rId3" cstate="print"/>
          <a:srcRect t="7989" b="3141"/>
          <a:stretch>
            <a:fillRect/>
          </a:stretch>
        </p:blipFill>
        <p:spPr bwMode="auto">
          <a:xfrm>
            <a:off x="611560" y="836712"/>
            <a:ext cx="80648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347864" y="5229200"/>
            <a:ext cx="768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Скоро, скоро Новый год! Он торопится, идет!</a:t>
            </a:r>
            <a:b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Постучится в двери к нам: </a:t>
            </a:r>
          </a:p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Дети, здравствуйте, я к вам!</a:t>
            </a:r>
            <a:b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Праздник мы встречаем, елку наряжаем,</a:t>
            </a:r>
            <a:b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Вешаем игрушки, Шарики, хлопушки…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715395_10-p-novogodni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C:\Users\User\Desktop\Елка 2022\20211222_1423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77768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715395_10-p-novogodni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C:\Users\User\Desktop\Елка 2022\20211222_1421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79928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31640" y="4797152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Gungsuh" pitchFamily="18" charset="-127"/>
                <a:ea typeface="Gungsuh" pitchFamily="18" charset="-127"/>
              </a:rPr>
              <a:t>Льется дождик золотой, с ёлочки стекая</a:t>
            </a:r>
            <a:b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Gungsuh" pitchFamily="18" charset="-127"/>
                <a:ea typeface="Gungsuh" pitchFamily="18" charset="-127"/>
              </a:rPr>
              <a:t>Полюбуйтесь на неё: Вот она какая!</a:t>
            </a:r>
            <a:b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Gungsuh" pitchFamily="18" charset="-127"/>
                <a:ea typeface="Gungsuh" pitchFamily="18" charset="-127"/>
              </a:rPr>
              <a:t>Вся сверкает и цветет яркими огнями,</a:t>
            </a:r>
            <a:b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Gungsuh" pitchFamily="18" charset="-127"/>
                <a:ea typeface="Gungsuh" pitchFamily="18" charset="-127"/>
              </a:rPr>
              <a:t>Приглашает в хоровод, веселиться снами!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715395_10-p-novogodni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C:\Users\User\Desktop\Елка 2022\20211222_142143.jpg"/>
          <p:cNvPicPr/>
          <p:nvPr/>
        </p:nvPicPr>
        <p:blipFill>
          <a:blip r:embed="rId3" cstate="print"/>
          <a:srcRect t="11825" r="13686" b="5511"/>
          <a:stretch>
            <a:fillRect/>
          </a:stretch>
        </p:blipFill>
        <p:spPr bwMode="auto">
          <a:xfrm>
            <a:off x="1835696" y="476672"/>
            <a:ext cx="532859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566124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C000"/>
                </a:solidFill>
                <a:latin typeface="Gungsuh" pitchFamily="18" charset="-127"/>
                <a:ea typeface="Gungsuh" pitchFamily="18" charset="-127"/>
              </a:rPr>
              <a:t>Ёлка светится огнями, воздух пахнет волшебством,</a:t>
            </a:r>
            <a:b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C000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C000"/>
                </a:solidFill>
                <a:latin typeface="Gungsuh" pitchFamily="18" charset="-127"/>
                <a:ea typeface="Gungsuh" pitchFamily="18" charset="-127"/>
              </a:rPr>
              <a:t>Скоро вслед за чудесами Новый год придёт к нам в дом!!!</a:t>
            </a:r>
            <a:b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C000"/>
                </a:solidFill>
                <a:latin typeface="Gungsuh" pitchFamily="18" charset="-127"/>
                <a:ea typeface="Gungsuh" pitchFamily="18" charset="-127"/>
              </a:rPr>
            </a:br>
            <a:endParaRPr lang="ru-RU" dirty="0">
              <a:ln w="3175">
                <a:solidFill>
                  <a:srgbClr val="C00000"/>
                </a:solidFill>
              </a:ln>
              <a:solidFill>
                <a:srgbClr val="FFC0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70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2021-12-23T08:46:53Z</dcterms:created>
  <dcterms:modified xsi:type="dcterms:W3CDTF">2021-12-23T10:54:18Z</dcterms:modified>
</cp:coreProperties>
</file>