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МДОАУ "ЦРР - детский сад № 104 "Золотая рыбка" г. Орска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 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Методическая разработка для детей 2-3лет «Книжка – Малышка</a:t>
            </a:r>
            <a:r>
              <a:rPr lang="ru-RU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 Белякова Г.В.</a:t>
            </a:r>
            <a:endParaRPr lang="ru-RU" sz="2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482" y="2741965"/>
            <a:ext cx="4314563" cy="3240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3657" y="2895295"/>
            <a:ext cx="4117164" cy="2880320"/>
          </a:xfrm>
        </p:spPr>
      </p:pic>
    </p:spTree>
    <p:extLst>
      <p:ext uri="{BB962C8B-B14F-4D97-AF65-F5344CB8AC3E}">
        <p14:creationId xmlns:p14="http://schemas.microsoft.com/office/powerpoint/2010/main" val="1742086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3620" y="1394775"/>
            <a:ext cx="5616622" cy="421246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1916832"/>
            <a:ext cx="2448272" cy="2376264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Данное пособие изготовлено из фетра и предназначено для игр с детьми раннего возраста</a:t>
            </a:r>
            <a:endParaRPr lang="ru-RU" sz="1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44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Видеофрагмент игры «Замочки»</a:t>
            </a:r>
            <a:endParaRPr lang="ru-RU" sz="1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nShot_20210313_17480325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6200" y="1028700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187571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144016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данном методическом пособии представлена серия дидактических игр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мелкой моторики рук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Формировать у детей устойчивый познавательный интерес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Развивать зрительную память и внимание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Воспитывать интерес к дидактическим играм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11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«Угости животное»</a:t>
            </a:r>
            <a:b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закрепить знания детей о питании животных</a:t>
            </a:r>
            <a:b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Ход игры: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Детям предлагается подобрать продукт питания для животного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41" y="2588907"/>
            <a:ext cx="4224470" cy="31683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9011" y="2591909"/>
            <a:ext cx="4248473" cy="3186354"/>
          </a:xfrm>
        </p:spPr>
      </p:pic>
    </p:spTree>
    <p:extLst>
      <p:ext uri="{BB962C8B-B14F-4D97-AF65-F5344CB8AC3E}">
        <p14:creationId xmlns:p14="http://schemas.microsoft.com/office/powerpoint/2010/main" val="3228557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1216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«Зеркало»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формировать умение воспроизводить эмоцию по карточке</a:t>
            </a:r>
            <a:b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Ход игры: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Детям предлагается рассмотреть карточку и подобрать элементы лица(глаза, рот) в соответствии с карточкой </a:t>
            </a:r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9" y="2408238"/>
            <a:ext cx="4433357" cy="332501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1790" y="2454647"/>
            <a:ext cx="4409876" cy="3307407"/>
          </a:xfrm>
        </p:spPr>
      </p:pic>
    </p:spTree>
    <p:extLst>
      <p:ext uri="{BB962C8B-B14F-4D97-AF65-F5344CB8AC3E}">
        <p14:creationId xmlns:p14="http://schemas.microsoft.com/office/powerpoint/2010/main" val="838511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08012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«Транспорт»</a:t>
            </a: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упражнять в определении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способа движения характерного для определенного вида транспорта</a:t>
            </a:r>
            <a:b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Ход игры: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 предлагает детям подобрать к транспорту подходящий способ движения</a:t>
            </a:r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328" y="2438358"/>
            <a:ext cx="4279569" cy="320967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9013" y="2447891"/>
            <a:ext cx="4248472" cy="3186354"/>
          </a:xfrm>
        </p:spPr>
      </p:pic>
    </p:spTree>
    <p:extLst>
      <p:ext uri="{BB962C8B-B14F-4D97-AF65-F5344CB8AC3E}">
        <p14:creationId xmlns:p14="http://schemas.microsoft.com/office/powerpoint/2010/main" val="1247949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«Замочки»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формировать умение работать по образцу</a:t>
            </a:r>
            <a:b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Детям предлагается открыть или закрыть замочки в соответствии с образцом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532" y="2456892"/>
            <a:ext cx="4320480" cy="3240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0288" y="2436149"/>
            <a:ext cx="4261891" cy="3196418"/>
          </a:xfrm>
        </p:spPr>
      </p:pic>
    </p:spTree>
    <p:extLst>
      <p:ext uri="{BB962C8B-B14F-4D97-AF65-F5344CB8AC3E}">
        <p14:creationId xmlns:p14="http://schemas.microsoft.com/office/powerpoint/2010/main" val="1845075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: «Времена года»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формировать умение различать времена года по характерным признакам</a:t>
            </a:r>
            <a:b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 предлагает ребенку подобрать  признаки времени год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328" y="2438359"/>
            <a:ext cx="4279570" cy="320967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5792" y="2430644"/>
            <a:ext cx="4217855" cy="3163391"/>
          </a:xfrm>
        </p:spPr>
      </p:pic>
    </p:spTree>
    <p:extLst>
      <p:ext uri="{BB962C8B-B14F-4D97-AF65-F5344CB8AC3E}">
        <p14:creationId xmlns:p14="http://schemas.microsoft.com/office/powerpoint/2010/main" val="2698511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«Фигурки»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упражнять в умении соотносить геометрические фигуры по цвету и форме</a:t>
            </a:r>
            <a:b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Ребенку предлагается правильно собрать фигуру соотнося форму и цвет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540" y="2418147"/>
            <a:ext cx="4117875" cy="30884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7794" y="2418643"/>
            <a:ext cx="4121844" cy="3091383"/>
          </a:xfrm>
        </p:spPr>
      </p:pic>
    </p:spTree>
    <p:extLst>
      <p:ext uri="{BB962C8B-B14F-4D97-AF65-F5344CB8AC3E}">
        <p14:creationId xmlns:p14="http://schemas.microsoft.com/office/powerpoint/2010/main" val="1682690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«Башмачки»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развивать умение работать двумя руками развивая моторику пальцев рук</a:t>
            </a:r>
            <a:b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Детям предлагается зашнуровать башмачки продевая шнурки в каждое отверстие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534" y="2463153"/>
            <a:ext cx="4477917" cy="3358437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3285" y="2463152"/>
            <a:ext cx="4477915" cy="3358436"/>
          </a:xfrm>
        </p:spPr>
      </p:pic>
    </p:spTree>
    <p:extLst>
      <p:ext uri="{BB962C8B-B14F-4D97-AF65-F5344CB8AC3E}">
        <p14:creationId xmlns:p14="http://schemas.microsoft.com/office/powerpoint/2010/main" val="11032036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120</TotalTime>
  <Words>97</Words>
  <Application>Microsoft Office PowerPoint</Application>
  <PresentationFormat>Экран (4:3)</PresentationFormat>
  <Paragraphs>16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Аптека</vt:lpstr>
      <vt:lpstr>МДОАУ "ЦРР - детский сад № 104 "Золотая рыбка" г. Орска   Методическая разработка для детей 2-3лет «Книжка – Малышка» Педагог Белякова Г.В.</vt:lpstr>
      <vt:lpstr>В данном методическом пособии представлена серия дидактических игр</vt:lpstr>
      <vt:lpstr>Игра «Угости животное» Цель: закрепить знания детей о питании животных Ход игры:   Детям предлагается подобрать продукт питания для животного </vt:lpstr>
      <vt:lpstr>Игра «Зеркало» Цель: формировать умение воспроизводить эмоцию по карточке Ход игры: Детям предлагается рассмотреть карточку и подобрать элементы лица(глаза, рот) в соответствии с карточкой </vt:lpstr>
      <vt:lpstr>Игра «Транспорт» Цель: упражнять в определении способа движения характерного для определенного вида транспорта Ход игры: Воспитатель предлагает детям подобрать к транспорту подходящий способ движения</vt:lpstr>
      <vt:lpstr>Игра «Замочки» Цель: формировать умение работать по образцу Ход игры: Детям предлагается открыть или закрыть замочки в соответствии с образцом</vt:lpstr>
      <vt:lpstr>Игра : «Времена года» Цель: формировать умение различать времена года по характерным признакам Ход игры: воспитатель предлагает ребенку подобрать  признаки времени года</vt:lpstr>
      <vt:lpstr>Игра «Фигурки» Цель: упражнять в умении соотносить геометрические фигуры по цвету и форме Ход игры: Ребенку предлагается правильно собрать фигуру соотнося форму и цвет</vt:lpstr>
      <vt:lpstr>Игра «Башмачки» Цель: развивать умение работать двумя руками развивая моторику пальцев рук Ход игры: Детям предлагается зашнуровать башмачки продевая шнурки в каждое отверстие</vt:lpstr>
      <vt:lpstr>Данное пособие изготовлено из фетра и предназначено для игр с детьми раннего возраста</vt:lpstr>
      <vt:lpstr>Видеофрагмент игры «Замочки»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Методическая разработка для детей 2-3лет «Книжка – Малышка»</dc:title>
  <dc:creator>Admin</dc:creator>
  <cp:lastModifiedBy>МДОАУ №120</cp:lastModifiedBy>
  <cp:revision>16</cp:revision>
  <dcterms:created xsi:type="dcterms:W3CDTF">2021-03-11T14:57:50Z</dcterms:created>
  <dcterms:modified xsi:type="dcterms:W3CDTF">2021-03-30T09:37:30Z</dcterms:modified>
</cp:coreProperties>
</file>