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00"/>
    <a:srgbClr val="006600"/>
    <a:srgbClr val="8A0000"/>
    <a:srgbClr val="CC0000"/>
    <a:srgbClr val="6C0000"/>
    <a:srgbClr val="005000"/>
    <a:srgbClr val="194B32"/>
    <a:srgbClr val="75380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068960"/>
            <a:ext cx="6696744" cy="151216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«Осень в зале побывала, чудо-краски разбросала»</a:t>
            </a:r>
            <a:endParaRPr lang="ru-RU" b="1" i="1" spc="50" dirty="0">
              <a:ln w="11430"/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789040"/>
            <a:ext cx="58326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b="1" i="1" dirty="0" smtClean="0"/>
          </a:p>
          <a:p>
            <a:pPr algn="r"/>
            <a:endParaRPr lang="ru-RU" b="1" i="1" dirty="0"/>
          </a:p>
          <a:p>
            <a:pPr algn="r"/>
            <a:endParaRPr lang="ru-RU" sz="2000" b="1" i="1" dirty="0" smtClean="0"/>
          </a:p>
          <a:p>
            <a:pPr algn="r"/>
            <a:r>
              <a:rPr lang="ru-RU" sz="2000" b="1" i="1" dirty="0" smtClean="0">
                <a:solidFill>
                  <a:srgbClr val="006600"/>
                </a:solidFill>
              </a:rPr>
              <a:t>Выполнила:</a:t>
            </a:r>
          </a:p>
          <a:p>
            <a:pPr algn="r"/>
            <a:r>
              <a:rPr lang="ru-RU" sz="2000" i="1" dirty="0" err="1" smtClean="0">
                <a:solidFill>
                  <a:srgbClr val="006600"/>
                </a:solidFill>
              </a:rPr>
              <a:t>Престинская</a:t>
            </a:r>
            <a:r>
              <a:rPr lang="ru-RU" sz="2000" i="1" dirty="0" smtClean="0">
                <a:solidFill>
                  <a:srgbClr val="006600"/>
                </a:solidFill>
              </a:rPr>
              <a:t> Татьяна Анатольевна</a:t>
            </a:r>
          </a:p>
          <a:p>
            <a:pPr algn="r"/>
            <a:r>
              <a:rPr lang="ru-RU" sz="2000" i="1" dirty="0" smtClean="0">
                <a:solidFill>
                  <a:srgbClr val="006600"/>
                </a:solidFill>
              </a:rPr>
              <a:t>Музыкальный руководитель</a:t>
            </a:r>
          </a:p>
          <a:p>
            <a:pPr algn="r"/>
            <a:r>
              <a:rPr lang="en-US" sz="2000" i="1" dirty="0" smtClean="0">
                <a:solidFill>
                  <a:srgbClr val="006600"/>
                </a:solidFill>
              </a:rPr>
              <a:t>I </a:t>
            </a:r>
            <a:r>
              <a:rPr lang="ru-RU" sz="2000" i="1" dirty="0" smtClean="0">
                <a:solidFill>
                  <a:srgbClr val="006600"/>
                </a:solidFill>
              </a:rPr>
              <a:t>квалификационной категории</a:t>
            </a:r>
            <a:endParaRPr lang="ru-RU" sz="2000" i="1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052736"/>
            <a:ext cx="648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007A00"/>
                </a:solidFill>
              </a:rPr>
              <a:t>Муниципальное дошкольное образовательное автономное </a:t>
            </a:r>
            <a:r>
              <a:rPr lang="ru-RU" i="1" dirty="0" smtClean="0">
                <a:solidFill>
                  <a:srgbClr val="007A00"/>
                </a:solidFill>
              </a:rPr>
              <a:t>учреждение «Детский сад № 98 общеразвивающего вида с приоритетным осуществлением художественно-эстетического развития воспитанников «Ладушки» г. Орска»</a:t>
            </a:r>
          </a:p>
          <a:p>
            <a:pPr algn="just"/>
            <a:endParaRPr lang="ru-RU" i="1" dirty="0"/>
          </a:p>
          <a:p>
            <a:pPr algn="ctr"/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</a:p>
          <a:p>
            <a:pPr algn="ctr"/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участия в муниципальном смотре-конкурсе на лучшее оформление музыкального зала в ДОУ</a:t>
            </a:r>
          </a:p>
          <a:p>
            <a:pPr algn="just"/>
            <a:endParaRPr lang="ru-RU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835696" y="836712"/>
            <a:ext cx="6336704" cy="778098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908720"/>
            <a:ext cx="468052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624736" cy="778098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78" y="836712"/>
            <a:ext cx="5987042" cy="518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912768" cy="778098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692696"/>
            <a:ext cx="3744416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92696"/>
            <a:ext cx="3600400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1259632" y="836712"/>
            <a:ext cx="7200800" cy="518457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800" b="1" i="1" dirty="0" smtClean="0"/>
          </a:p>
          <a:p>
            <a:pPr algn="ctr">
              <a:spcBef>
                <a:spcPts val="0"/>
              </a:spcBef>
              <a:buNone/>
            </a:pPr>
            <a:endParaRPr lang="ru-RU" sz="1400" b="1" i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22040"/>
            <a:ext cx="7272809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056784" cy="792088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3" y="764704"/>
            <a:ext cx="7448699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57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«Осень в зале побывала, чудо-краски разбросала»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98</cp:lastModifiedBy>
  <cp:revision>29</cp:revision>
  <dcterms:created xsi:type="dcterms:W3CDTF">2014-08-08T16:01:14Z</dcterms:created>
  <dcterms:modified xsi:type="dcterms:W3CDTF">2022-10-20T03:22:17Z</dcterms:modified>
</cp:coreProperties>
</file>