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9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7011-6DDF-4486-AF67-73D36C3B0D8A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7011-6DDF-4486-AF67-73D36C3B0D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7011-6DDF-4486-AF67-73D36C3B0D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7011-6DDF-4486-AF67-73D36C3B0D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7011-6DDF-4486-AF67-73D36C3B0D8A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7011-6DDF-4486-AF67-73D36C3B0D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7011-6DDF-4486-AF67-73D36C3B0D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7011-6DDF-4486-AF67-73D36C3B0D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7011-6DDF-4486-AF67-73D36C3B0D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7011-6DDF-4486-AF67-73D36C3B0D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F97011-6DDF-4486-AF67-73D36C3B0D8A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D037F3-5B4D-4EEE-8723-FEE732074BFF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F97011-6DDF-4486-AF67-73D36C3B0D8A}" type="slidenum">
              <a:rPr lang="ru-RU" smtClean="0"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851648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МОАУ «СОШ №5 г.Орска»</a:t>
            </a:r>
            <a:br>
              <a:rPr lang="ru-RU" sz="3600" dirty="0" smtClean="0"/>
            </a:br>
            <a:r>
              <a:rPr lang="ru-RU" sz="3600" dirty="0" smtClean="0"/>
              <a:t>Дошкольные группы</a:t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Многофункциональное пособие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по пожарной безопасности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700" dirty="0" smtClean="0"/>
              <a:t>«Костер»</a:t>
            </a:r>
            <a:br>
              <a:rPr lang="ru-RU" sz="3600" dirty="0" smtClean="0"/>
            </a:b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373216"/>
            <a:ext cx="4320152" cy="1484784"/>
          </a:xfrm>
        </p:spPr>
        <p:txBody>
          <a:bodyPr/>
          <a:lstStyle/>
          <a:p>
            <a:r>
              <a:rPr lang="ru-RU" dirty="0" smtClean="0"/>
              <a:t>Приготовил воспитатель:</a:t>
            </a:r>
            <a:endParaRPr lang="ru-RU" dirty="0" smtClean="0"/>
          </a:p>
          <a:p>
            <a:r>
              <a:rPr lang="ru-RU" dirty="0" err="1" smtClean="0"/>
              <a:t>Лапшина.А.С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60"/>
          <a:stretch>
            <a:fillRect/>
          </a:stretch>
        </p:blipFill>
        <p:spPr>
          <a:xfrm>
            <a:off x="539552" y="3861048"/>
            <a:ext cx="2376264" cy="28059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981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10" b="1" i="1">
                <a:solidFill>
                  <a:schemeClr val="accent2">
                    <a:lumMod val="75000"/>
                  </a:schemeClr>
                </a:solidFill>
              </a:rPr>
              <a:t>Цели задачи многофункционального пособия по пожарной безопасности «Костер»</a:t>
            </a:r>
            <a:endParaRPr lang="ru-RU" sz="3110" b="1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Замещающее содержимое 5"/>
          <p:cNvSpPr/>
          <p:nvPr>
            <p:ph idx="1"/>
          </p:nvPr>
        </p:nvSpPr>
        <p:spPr>
          <a:xfrm>
            <a:off x="360045" y="1367155"/>
            <a:ext cx="8504555" cy="5289550"/>
          </a:xfrm>
        </p:spPr>
        <p:txBody>
          <a:bodyPr>
            <a:normAutofit/>
          </a:bodyPr>
          <a:p>
            <a:pPr marL="0" indent="0">
              <a:lnSpc>
                <a:spcPct val="60000"/>
              </a:lnSpc>
              <a:buNone/>
            </a:pP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Закрепить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знания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правилах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пожарной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безопасности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сформировать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участников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осознанное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отношение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потенциальным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опасностям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связанным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огнём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Отработать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действий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пожаре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дать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практический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опыт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имитации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тушения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огня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чтобы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реальной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ситуации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ребёнок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действовал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более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уверенно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правильно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Повысить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уровень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ответственности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за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собственную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безопасность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безопасность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окружающих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через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игровую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форму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донести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важность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соблюдения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пожарной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безопасности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ru-RU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ознакомить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основными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причинами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возникновения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пожаров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закрепить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знания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предметах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средствах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используемых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для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тушения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огня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песок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вода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огнетушитель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);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объяснить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как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правильно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действовать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обнаружении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возгорания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расширить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представления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профессии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пожарного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значимости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его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работы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ru-RU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тимулировать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память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мышление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через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повторение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пожарной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безопасности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игровой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форме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ru-RU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оспитывать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бережное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отношение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собственному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здоровью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жизни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чувство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взаимопомощи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поддержки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прививать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уважение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труду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пожарных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понимание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важности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их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миссии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дисциплинированность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ответственность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за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выполнение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поставленной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</a:t>
            </a:r>
            <a:r>
              <a:rPr lang="en-US" altLang="ru-RU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ru-RU" sz="14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 descr="C:\Users\HP\Desktop\в нетбоардатестация\sm-1_164974135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93685" y="5920105"/>
            <a:ext cx="1250315" cy="937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725" y="114935"/>
            <a:ext cx="8347075" cy="1011555"/>
          </a:xfrm>
        </p:spPr>
        <p:txBody>
          <a:bodyPr>
            <a:normAutofit fontScale="90000"/>
          </a:bodyPr>
          <a:p>
            <a:pPr algn="ctr"/>
            <a:r>
              <a:rPr lang="ru-RU" altLang="en-US" b="1" i="1">
                <a:solidFill>
                  <a:schemeClr val="accent2"/>
                </a:solidFill>
              </a:rPr>
              <a:t>Дидактические игры к пособию:</a:t>
            </a:r>
            <a:endParaRPr lang="ru-RU" altLang="en-US" b="1" i="1">
              <a:solidFill>
                <a:schemeClr val="accent2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51765" y="1080135"/>
            <a:ext cx="8535035" cy="5244465"/>
          </a:xfrm>
        </p:spPr>
        <p:txBody>
          <a:bodyPr/>
          <a:p>
            <a:pPr marL="0" indent="0">
              <a:buNone/>
            </a:pPr>
            <a:r>
              <a:rPr lang="ru-RU" altLang="en-US" sz="1600" b="1" i="1"/>
              <a:t>«Раньше и теперь»</a:t>
            </a:r>
            <a:endParaRPr lang="ru-RU" altLang="en-US" sz="1600" b="1" i="1"/>
          </a:p>
          <a:p>
            <a:pPr marL="0" indent="0">
              <a:buNone/>
            </a:pPr>
            <a:r>
              <a:rPr lang="ru-RU" altLang="en-US" sz="1600" b="1" i="1"/>
              <a:t>«Что нужно пожарным»</a:t>
            </a:r>
            <a:endParaRPr lang="ru-RU" altLang="en-US" sz="1600" b="1" i="1"/>
          </a:p>
          <a:p>
            <a:pPr marL="0" indent="0">
              <a:buNone/>
            </a:pPr>
            <a:r>
              <a:rPr lang="ru-RU" altLang="en-US" sz="1600" b="1" i="1"/>
              <a:t>«Назови причины пожара»</a:t>
            </a:r>
            <a:endParaRPr lang="ru-RU" altLang="en-US" sz="1600" b="1" i="1"/>
          </a:p>
          <a:p>
            <a:pPr marL="0" indent="0">
              <a:buNone/>
            </a:pPr>
            <a:r>
              <a:rPr lang="ru-RU" altLang="en-US" sz="1600" b="1" i="1"/>
              <a:t>«Огонь - друг, огонь - враг!»</a:t>
            </a:r>
            <a:endParaRPr lang="ru-RU" altLang="en-US" sz="1600" b="1" i="1"/>
          </a:p>
          <a:p>
            <a:pPr marL="0" indent="0">
              <a:buNone/>
            </a:pPr>
            <a:r>
              <a:rPr lang="ru-RU" altLang="en-US" sz="1600" b="1" i="1"/>
              <a:t>«Тушим пожар»</a:t>
            </a:r>
            <a:endParaRPr lang="ru-RU" altLang="en-US" sz="1600" b="1" i="1"/>
          </a:p>
          <a:p>
            <a:pPr marL="0" indent="0">
              <a:buNone/>
            </a:pPr>
            <a:r>
              <a:rPr lang="ru-RU" altLang="en-US" sz="1600" b="1" i="1"/>
              <a:t>«Четвертый лишний»</a:t>
            </a:r>
            <a:endParaRPr lang="ru-RU" altLang="en-US" sz="1600" b="1" i="1"/>
          </a:p>
          <a:p>
            <a:pPr marL="0" indent="0">
              <a:buNone/>
            </a:pPr>
            <a:r>
              <a:rPr lang="ru-RU" altLang="en-US" sz="1600" b="1" i="1"/>
              <a:t>«Правила пожарной безопасности»</a:t>
            </a:r>
            <a:endParaRPr lang="ru-RU" altLang="en-US" sz="1600" b="1" i="1"/>
          </a:p>
          <a:p>
            <a:pPr marL="0" indent="0">
              <a:buNone/>
            </a:pPr>
            <a:r>
              <a:rPr lang="ru-RU" altLang="en-US" sz="1600" b="1" i="1"/>
              <a:t>«Выбери нужное»</a:t>
            </a:r>
            <a:endParaRPr lang="ru-RU" altLang="en-US" sz="1600" b="1" i="1"/>
          </a:p>
          <a:p>
            <a:pPr marL="0" indent="0">
              <a:buNone/>
            </a:pPr>
            <a:r>
              <a:rPr lang="ru-RU" altLang="en-US" sz="1600" b="1" i="1"/>
              <a:t>«Знаки пожарной безопасности»</a:t>
            </a:r>
            <a:endParaRPr lang="ru-RU" altLang="en-US" sz="1600" b="1" i="1"/>
          </a:p>
        </p:txBody>
      </p:sp>
      <p:pic>
        <p:nvPicPr>
          <p:cNvPr id="4" name="Изображение 3" descr="IMG_20260209_1605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251460" y="3799840"/>
            <a:ext cx="3924935" cy="2943860"/>
          </a:xfrm>
          <a:prstGeom prst="rect">
            <a:avLst/>
          </a:prstGeom>
        </p:spPr>
      </p:pic>
      <p:pic>
        <p:nvPicPr>
          <p:cNvPr id="5" name="Изображение 4" descr="IMG_20260209_160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283710" y="1126490"/>
            <a:ext cx="4716780" cy="3538220"/>
          </a:xfrm>
          <a:prstGeom prst="rect">
            <a:avLst/>
          </a:prstGeom>
        </p:spPr>
      </p:pic>
      <p:pic>
        <p:nvPicPr>
          <p:cNvPr id="6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60"/>
          <a:stretch>
            <a:fillRect/>
          </a:stretch>
        </p:blipFill>
        <p:spPr>
          <a:xfrm>
            <a:off x="5945505" y="4869180"/>
            <a:ext cx="1393190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605"/>
            <a:ext cx="8229600" cy="297815"/>
          </a:xfrm>
        </p:spPr>
        <p:txBody>
          <a:bodyPr/>
          <a:p>
            <a:pPr algn="ctr"/>
            <a:endParaRPr lang="ru-RU" altLang="en-US" sz="9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636010" y="764540"/>
            <a:ext cx="5370195" cy="5520690"/>
          </a:xfrm>
        </p:spPr>
        <p:txBody>
          <a:bodyPr/>
          <a:p>
            <a:pPr marL="0" indent="0">
              <a:buNone/>
            </a:pPr>
            <a:r>
              <a:rPr lang="ru-RU" altLang="en-US" sz="2000" b="1" i="1"/>
              <a:t>Многофункциональное пособие по пожарной безопасности выполнено из безопасных для детей материалов, имеет много целей изадач, так же много вариантов использования данного пособия и картинок к нему.</a:t>
            </a:r>
            <a:endParaRPr lang="ru-RU" altLang="en-US" sz="2000" b="1" i="1"/>
          </a:p>
        </p:txBody>
      </p:sp>
      <p:pic>
        <p:nvPicPr>
          <p:cNvPr id="4" name="Изображение 3" descr="IMG_20260209_160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332740"/>
            <a:ext cx="3463290" cy="4062095"/>
          </a:xfrm>
          <a:prstGeom prst="rect">
            <a:avLst/>
          </a:prstGeom>
        </p:spPr>
      </p:pic>
      <p:pic>
        <p:nvPicPr>
          <p:cNvPr id="5" name="Изображение 4" descr="IMG_20260209_183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5109845" y="2853690"/>
            <a:ext cx="2838450" cy="3785870"/>
          </a:xfrm>
          <a:prstGeom prst="rect">
            <a:avLst/>
          </a:prstGeom>
        </p:spPr>
      </p:pic>
      <p:pic>
        <p:nvPicPr>
          <p:cNvPr id="6" name="Picture 2" descr="C:\Users\HP\Desktop\в нетбоардатестация\sm-1_1649741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869180"/>
            <a:ext cx="2314575" cy="17360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20" y="4580890"/>
            <a:ext cx="1511935" cy="7918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4800">
                <a:solidFill>
                  <a:schemeClr val="accent2"/>
                </a:solidFill>
              </a:rPr>
              <a:t>112</a:t>
            </a:r>
            <a:endParaRPr lang="ru-RU" altLang="en-US" sz="4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850"/>
            <a:ext cx="8229600" cy="846455"/>
          </a:xfrm>
        </p:spPr>
        <p:txBody>
          <a:bodyPr/>
          <a:p>
            <a:pPr algn="ctr"/>
            <a:r>
              <a:rPr lang="ru-RU" altLang="en-US" b="1" i="1">
                <a:solidFill>
                  <a:srgbClr val="C00000"/>
                </a:solidFill>
              </a:rPr>
              <a:t>Мы играем!</a:t>
            </a:r>
            <a:endParaRPr lang="ru-RU" altLang="en-US" b="1" i="1">
              <a:solidFill>
                <a:srgbClr val="C00000"/>
              </a:solidFill>
            </a:endParaRPr>
          </a:p>
        </p:txBody>
      </p:sp>
      <p:pic>
        <p:nvPicPr>
          <p:cNvPr id="9" name="Picture 2" descr="C:\Users\HP\Desktop\в нетбоардатестация\sm-1_1649741352.jpg"/>
          <p:cNvPicPr>
            <a:picLocks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305" y="5389880"/>
            <a:ext cx="1529080" cy="1146810"/>
          </a:xfrm>
          <a:prstGeom prst="rect">
            <a:avLst/>
          </a:prstGeom>
          <a:noFill/>
        </p:spPr>
      </p:pic>
      <p:pic>
        <p:nvPicPr>
          <p:cNvPr id="4" name="Изображение 3" descr="IMG_20260209_1645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980440"/>
            <a:ext cx="3178175" cy="4238625"/>
          </a:xfrm>
          <a:prstGeom prst="rect">
            <a:avLst/>
          </a:prstGeom>
        </p:spPr>
      </p:pic>
      <p:pic>
        <p:nvPicPr>
          <p:cNvPr id="5" name="Изображение 4" descr="IMG_20260209_1642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55870" y="461010"/>
            <a:ext cx="3111500" cy="4149725"/>
          </a:xfrm>
          <a:prstGeom prst="rect">
            <a:avLst/>
          </a:prstGeom>
        </p:spPr>
      </p:pic>
      <p:pic>
        <p:nvPicPr>
          <p:cNvPr id="6" name="Изображение 5" descr="IMG_20260209_1606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23565" y="4462780"/>
            <a:ext cx="2369820" cy="1777365"/>
          </a:xfrm>
          <a:prstGeom prst="rect">
            <a:avLst/>
          </a:prstGeom>
        </p:spPr>
      </p:pic>
      <p:pic>
        <p:nvPicPr>
          <p:cNvPr id="7" name="Изображение 6" descr="IMG_20260209_1607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994275" y="4464685"/>
            <a:ext cx="2383155" cy="1787525"/>
          </a:xfrm>
          <a:prstGeom prst="rect">
            <a:avLst/>
          </a:prstGeom>
        </p:spPr>
      </p:pic>
      <p:pic>
        <p:nvPicPr>
          <p:cNvPr id="8" name="Изображение 7" descr="IMG_20260209_1610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865620" y="4465320"/>
            <a:ext cx="23876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105"/>
            <a:ext cx="8229600" cy="1052195"/>
          </a:xfrm>
        </p:spPr>
        <p:txBody>
          <a:bodyPr/>
          <a:p>
            <a:pPr algn="ctr"/>
            <a:r>
              <a:rPr lang="ru-RU" altLang="en-US" b="1" i="1">
                <a:solidFill>
                  <a:srgbClr val="FF0000"/>
                </a:solidFill>
              </a:rPr>
              <a:t>Спасибо за внимание!</a:t>
            </a:r>
            <a:endParaRPr lang="ru-RU" altLang="en-US" b="1" i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330325"/>
            <a:ext cx="8229600" cy="4994275"/>
          </a:xfrm>
        </p:spPr>
        <p:txBody>
          <a:bodyPr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Изображение 3" descr="66550569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280160"/>
            <a:ext cx="7292340" cy="53625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1799</Words>
  <Application>WPS Presentation</Application>
  <PresentationFormat>Экран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Wingdings 2</vt:lpstr>
      <vt:lpstr>Constantia</vt:lpstr>
      <vt:lpstr>Calibri</vt:lpstr>
      <vt:lpstr>Microsoft YaHei</vt:lpstr>
      <vt:lpstr>Arial Unicode MS</vt:lpstr>
      <vt:lpstr>Поток</vt:lpstr>
      <vt:lpstr>МОАУ «СОШ №5 г.Орска» Дошкольные группы Многофункциональное пособие по пожарной безопасности «Костер»  </vt:lpstr>
      <vt:lpstr>Цели задачи многофункционального пособия по пожарной безопасности «Костер»</vt:lpstr>
      <vt:lpstr>Дидактические игры к пособию:</vt:lpstr>
      <vt:lpstr>PowerPoint 演示文稿</vt:lpstr>
      <vt:lpstr>Мы играем!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МОАУ «СОШ №5 г.Орска» Дошкольные группы Многофункциональное пособие по пожарной безопасности «Костер»</dc:title>
  <dc:creator>HP</dc:creator>
  <cp:lastModifiedBy>HP</cp:lastModifiedBy>
  <cp:revision>5</cp:revision>
  <dcterms:created xsi:type="dcterms:W3CDTF">2026-02-09T11:18:00Z</dcterms:created>
  <dcterms:modified xsi:type="dcterms:W3CDTF">2026-02-10T11:50:09Z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722914B81934414F977C6E950A48E68D_12</vt:lpwstr>
  </property>
  <property fmtid="{D5CDD505-2E9C-101B-9397-08002B2CF9AE}" pid="3" name="KSOProductBuildVer">
    <vt:lpwstr>1049-12.2.0.23196</vt:lpwstr>
  </property>
</Properties>
</file>