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A2B5E-1F03-EAD7-BC71-5187D04CF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C366ED-E1D4-A149-0191-3D8D8FD5B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7F990-B07F-A57E-C15E-2857F2C5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23BD53-A824-F624-753F-49E3E4D9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EB444F-3170-AFDF-2A4A-81EC86EF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72F3E-C9F8-9478-F104-EA4B8675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14E1D5-D1C7-4FAA-E244-20B3E296A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43C067-061D-BBBA-E629-832DE0FB2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45BD9-CFA3-25F6-86F0-1BFC136B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6F96C-C65B-54C6-CFE3-1CDBC10B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37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2767A2-376F-807F-A0CB-2AA3BA4D71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5CCF6E-7E67-C9FE-0368-33FEAB534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FC3FFC-024A-AC24-4F34-21776B34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8EEE01-715B-005E-99C7-0622DE0F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E0EE26-6F3E-4713-7D69-B4E61A36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879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604CD-F056-634D-94EA-74BC7CE4C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69A054-CAF5-A62E-5D54-4AB1650F8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67A401-4880-51DA-DA38-B0AE3036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667D8-E3CA-460B-1D95-569C0E924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60A534-A250-A122-3C6C-921E360D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07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7CF03-CC44-158A-52A9-6566B10D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CA4C30-3F49-BC27-3B3B-03122AEA9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1FC6D7-8C74-2946-C23A-EC52C84C0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E9B558-EFAE-E898-D1F1-19A722957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FFF5E-1D93-AE34-1742-C27EA9A0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21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AC2F2-854F-E52E-23A0-23AA73586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B567B-9A9D-99EA-7AAD-2BDD10273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8512B8-ABFE-C413-F423-9CFF64C61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3C90F5-B101-ED22-05D2-020AAC3D5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3A8095-0737-CE2D-8563-A53A6AFEC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41EAFB-96AF-FD7C-04E3-9E56F9DC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79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1FFEC-E977-0A3C-0CA4-EB2E3C60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0F6B41-6742-0528-530F-E7E26221D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144D47-68A3-80BD-7FD5-897F4C164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8C95B8-63E3-3040-8F4B-38097B723F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CECAD0-6B22-EE81-4AB4-BC3C8D862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B14FD2-0F32-8730-1AB5-7829D856F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52CE93-6EA7-AEA6-A76E-517E3225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CBEFBF-B7E9-F954-582B-96E9F06E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86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5341C-4109-407D-1859-8168E9A2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97BA91-D855-6831-479D-4A174766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BBC15F-D7D0-4F23-1181-64C728AF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1FB7E0-FD38-F77F-B619-6FEF7E30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96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68D982-BEAA-5BB4-AFE2-37E192AC8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148F25-D605-58D1-1A1A-7213C750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A0270D-9473-675E-7A8F-8F903720E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13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88EC9-43E9-E14C-C3D4-25D4B4F8B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06DC10-6ECC-655D-6419-6035C71DF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0E8963-8F2F-87E9-8A02-B8D766690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620FA-BAC5-8145-A52B-B15EBD6A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D0FDB2-5384-3457-80C6-47D76AE2F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B001EE-CF84-F3A4-420C-B0364D6D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48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4F6E4E-AB45-75F3-3F8D-114D8244F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F32B96-4730-249D-3F24-2FF88034A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3F42F7-A647-C31E-5574-F125A5515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1424CA-9DAB-E2CB-4C85-F4D5B2B92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2ED1BF-4952-7ECB-8DAA-BFFB94FAC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4DE84A-D13A-FF63-D793-7FE3DB85C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2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E33DD8-8F89-4DC0-0378-33D14A3D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FC15D1-DFBB-92D7-7E20-9A0F089B1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F903A1-3E75-86BD-9FDE-CFE53BCF5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7B5EA-3F9D-4092-8F52-F27F66050174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E716C6-6B93-053C-19C5-F37071366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87E03C-7135-0481-BB5C-F27CF01CD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3EECB-CEC2-43BD-AE37-42F484BD7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0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6EDA07-50A1-C0DC-5658-2970E58DE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00" y="-1788167"/>
            <a:ext cx="12240000" cy="86897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40C98-05B0-21A6-0203-70083A853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24" y="-1677880"/>
            <a:ext cx="11960352" cy="3484665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Муниципальное дошкольное образовательное автономное учреждение «Детский сад № 118 общеразвивающего вида 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с приоритетным осуществлением физического развития воспитанников «Дружба» г. Орска»</a:t>
            </a:r>
            <a:br>
              <a:rPr lang="ru-RU" sz="4900" b="1" dirty="0">
                <a:solidFill>
                  <a:srgbClr val="002060"/>
                </a:solidFill>
              </a:rPr>
            </a:br>
            <a:r>
              <a:rPr lang="ru-RU" sz="4900" b="1" dirty="0">
                <a:solidFill>
                  <a:srgbClr val="002060"/>
                </a:solidFill>
              </a:rPr>
              <a:t>Дидактическая игра </a:t>
            </a:r>
            <a:br>
              <a:rPr lang="ru-RU" sz="4900" b="1" dirty="0">
                <a:solidFill>
                  <a:srgbClr val="002060"/>
                </a:solidFill>
              </a:rPr>
            </a:br>
            <a:r>
              <a:rPr lang="ru-RU" sz="4900" b="1" dirty="0">
                <a:solidFill>
                  <a:srgbClr val="002060"/>
                </a:solidFill>
              </a:rPr>
              <a:t>по финансовой грамотности</a:t>
            </a:r>
            <a:br>
              <a:rPr lang="ru-RU" sz="4900" b="1" dirty="0">
                <a:solidFill>
                  <a:srgbClr val="002060"/>
                </a:solidFill>
              </a:rPr>
            </a:br>
            <a:r>
              <a:rPr lang="ru-RU" sz="4900" b="1" dirty="0">
                <a:solidFill>
                  <a:srgbClr val="002060"/>
                </a:solidFill>
              </a:rPr>
              <a:t>для детей 5-7 лет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«Учимся экономить»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CC8B49-F0A0-A69B-C372-1953819D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614" y="6086916"/>
            <a:ext cx="11197672" cy="682438"/>
          </a:xfrm>
        </p:spPr>
        <p:txBody>
          <a:bodyPr>
            <a:normAutofit/>
          </a:bodyPr>
          <a:lstStyle/>
          <a:p>
            <a:r>
              <a:rPr lang="ru-RU" sz="2000" b="1" dirty="0"/>
              <a:t>Подготовила: Шахматова Юлия Николаевна, воспитатель высшей квалификационной категории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C32B2E-6A10-EC14-5E9B-8B27696E2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60" y="1806785"/>
            <a:ext cx="5436000" cy="384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51EEAF-C3D1-6326-CB22-3DB327B7AE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900" y1="74444" x2="60800" y2="73519"/>
                        <a14:foregroundMark x1="63000" y1="74167" x2="66100" y2="73519"/>
                        <a14:foregroundMark x1="67100" y1="74444" x2="66400" y2="73889"/>
                        <a14:foregroundMark x1="67100" y1="75185" x2="67100" y2="7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0" t="10421" r="19971" b="14830"/>
          <a:stretch/>
        </p:blipFill>
        <p:spPr>
          <a:xfrm>
            <a:off x="7585740" y="1227364"/>
            <a:ext cx="3528000" cy="46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5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D6EE48-DF22-CE3F-DCCC-07C66650E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4720"/>
            <a:ext cx="12168000" cy="85927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63D772-42FE-0BF4-0831-9EA07AD56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609" y="1618393"/>
            <a:ext cx="3529890" cy="4621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79292-4148-34D2-AD3C-2FDD01BE3A56}"/>
              </a:ext>
            </a:extLst>
          </p:cNvPr>
          <p:cNvSpPr txBox="1"/>
          <p:nvPr/>
        </p:nvSpPr>
        <p:spPr>
          <a:xfrm>
            <a:off x="550164" y="-754654"/>
            <a:ext cx="11091672" cy="156966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Цель игры: </a:t>
            </a:r>
          </a:p>
          <a:p>
            <a:pPr algn="ctr"/>
            <a:r>
              <a:rPr lang="ru-RU" sz="3200" b="1" dirty="0"/>
              <a:t>знакомить детей с основами финансовой грамотности посредством игры.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68D78A-B8A6-363B-C1CD-C23F602A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2" r="12734"/>
          <a:stretch/>
        </p:blipFill>
        <p:spPr>
          <a:xfrm>
            <a:off x="2771607" y="815006"/>
            <a:ext cx="5976000" cy="5424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5750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2D7C4C-3CB1-A5F2-A100-975F39C1F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0" y="-1763071"/>
            <a:ext cx="12204000" cy="86210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FF2B62-DB22-B41B-B884-9D7E2167D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895" y="2011479"/>
            <a:ext cx="3529890" cy="4627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A7F63C-0A33-17D1-9688-ACA4F83B9447}"/>
              </a:ext>
            </a:extLst>
          </p:cNvPr>
          <p:cNvSpPr txBox="1"/>
          <p:nvPr/>
        </p:nvSpPr>
        <p:spPr>
          <a:xfrm>
            <a:off x="765397" y="-1390273"/>
            <a:ext cx="1164250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Задачи игры: </a:t>
            </a:r>
          </a:p>
          <a:p>
            <a:r>
              <a:rPr lang="ru-RU" sz="2800" b="1" dirty="0"/>
              <a:t>1.Познакомить детей с понятием «сбережения» и как их можно накопить, товарами первой необходимости, потребностями и возможностями человека.</a:t>
            </a:r>
          </a:p>
          <a:p>
            <a:r>
              <a:rPr lang="ru-RU" sz="2800" b="1" dirty="0"/>
              <a:t>2. Формировать у детей представление о том, как можно экономить деньги, об окружающих нас предметах, товарах и услугах с экономической точки зрения.</a:t>
            </a:r>
          </a:p>
          <a:p>
            <a:r>
              <a:rPr lang="ru-RU" sz="2800" b="1" dirty="0"/>
              <a:t>3. Развивать у детей умение творчески подходить к решению финансовых ситуаций посредством игры.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FDA416-EA13-1896-608C-A1316A71C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97" y="2641600"/>
            <a:ext cx="5220000" cy="39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2001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FCDF3E-FC4E-DB9B-49BA-FD7096C0F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0" y="-1763071"/>
            <a:ext cx="12204000" cy="8621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D58F85-58D5-85C0-8000-CAA018C2F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/>
          <a:stretch/>
        </p:blipFill>
        <p:spPr>
          <a:xfrm>
            <a:off x="5729647" y="1972490"/>
            <a:ext cx="3744000" cy="452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B63F64-854C-46FC-CEE5-3EB7BCA5F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4" y="2212187"/>
            <a:ext cx="5184000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497AD5-6011-40B4-25FC-1325D26D7D7F}"/>
              </a:ext>
            </a:extLst>
          </p:cNvPr>
          <p:cNvSpPr txBox="1"/>
          <p:nvPr/>
        </p:nvSpPr>
        <p:spPr>
          <a:xfrm>
            <a:off x="467380" y="-1033141"/>
            <a:ext cx="10860527" cy="3005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вариант игры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предлагает игрокам по очереди (или одному ребёнку) выбрать картинку и назвать, что изображено на ней. А затем порассуждать: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можно ли как-то сэкономить при приобретении,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от чего вообще можно отказаться, потому что приобретение не принесёт пользы,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на чем экономить не стоит, так как это предметы первой необходимости.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объяснения ребёнок прикрепляет картинку к соответствующей корзинке.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09C8FC-18D2-7BFA-768F-38163A734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7589" y="2038760"/>
            <a:ext cx="3529890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03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8E2C15-7493-BD54-6DF3-581FCE59D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0" y="-1763071"/>
            <a:ext cx="12204000" cy="8621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5AE5A2-6AEA-DBAC-FE3B-7AC86A614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8" y="2363557"/>
            <a:ext cx="5040000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8704CF-0483-0590-953A-99EB0FDD4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93" y="1863080"/>
            <a:ext cx="3456000" cy="46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1CED05-839C-163A-4887-BA0707BC641C}"/>
              </a:ext>
            </a:extLst>
          </p:cNvPr>
          <p:cNvSpPr txBox="1"/>
          <p:nvPr/>
        </p:nvSpPr>
        <p:spPr>
          <a:xfrm>
            <a:off x="496348" y="-1381842"/>
            <a:ext cx="11231053" cy="3245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2 вариант игры</a:t>
            </a:r>
          </a:p>
          <a:p>
            <a:pPr>
              <a:lnSpc>
                <a:spcPct val="150000"/>
              </a:lnSpc>
            </a:pPr>
            <a:r>
              <a:rPr lang="ru-RU" sz="2000" b="1" dirty="0"/>
              <a:t>Педагог предлагает детям по очереди выбрать одну из больших карт с разноцветными корзинками. Затем каждый игрок по очереди выбирает ту маленькую картинку, которая подходит для его карты и объясняет свой выбор. </a:t>
            </a:r>
          </a:p>
          <a:p>
            <a:pPr>
              <a:lnSpc>
                <a:spcPct val="150000"/>
              </a:lnSpc>
            </a:pPr>
            <a:r>
              <a:rPr lang="ru-RU" sz="2000" b="1" dirty="0"/>
              <a:t>Ведущий (или игроки) оценивают правильность ответа. При правильном ответе игрок прикрепляет картинку к своей корзинке. При не правильном ответе картинка переходит ведущему (или убирается в конверт). Победителем считается игрок, у которого больше картинок.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3C32D6-AD3C-6D9E-306C-07C7BC8D3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110" y="1843233"/>
            <a:ext cx="3529890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40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284</Words>
  <Application>Microsoft Office PowerPoint</Application>
  <PresentationFormat>Широкоэкранный</PresentationFormat>
  <Paragraphs>17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Муниципальное дошкольное образовательное автономное учреждение «Детский сад № 118 общеразвивающего вида  с приоритетным осуществлением физического развития воспитанников «Дружба» г. Орска» Дидактическая игра  по финансовой грамотности для детей 5-7 лет «Учимся экономить»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 по финансовой грамотности для детей 5-7 лет «Учимся экономить»</dc:title>
  <dc:creator>Юлия Шахматова</dc:creator>
  <cp:lastModifiedBy>Юлия Шахматова</cp:lastModifiedBy>
  <cp:revision>5</cp:revision>
  <dcterms:created xsi:type="dcterms:W3CDTF">2024-01-31T12:02:40Z</dcterms:created>
  <dcterms:modified xsi:type="dcterms:W3CDTF">2024-02-01T09:48:33Z</dcterms:modified>
</cp:coreProperties>
</file>