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7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9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2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7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88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4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2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9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3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463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160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B28BBE-48D8-4BD6-93F5-2361385213E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5F4356-392B-4E3D-96DD-F39C5B185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3640" y="3026535"/>
            <a:ext cx="11153104" cy="320683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err="1" smtClean="0">
                <a:solidFill>
                  <a:schemeClr val="tx2"/>
                </a:solidFill>
              </a:rPr>
              <a:t>Лэпбук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«безопасность»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воспитатель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1 кв. категории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Кутилова н. в.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43145" y="290366"/>
            <a:ext cx="9070848" cy="4572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62 «Чайка» комбинированного вида г. Орска»</a:t>
            </a:r>
          </a:p>
        </p:txBody>
      </p:sp>
    </p:spTree>
    <p:extLst>
      <p:ext uri="{BB962C8B-B14F-4D97-AF65-F5344CB8AC3E}">
        <p14:creationId xmlns:p14="http://schemas.microsoft.com/office/powerpoint/2010/main" val="73243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7600" y="356761"/>
            <a:ext cx="6801104" cy="905982"/>
          </a:xfrm>
        </p:spPr>
        <p:txBody>
          <a:bodyPr/>
          <a:lstStyle/>
          <a:p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r="10415"/>
          <a:stretch>
            <a:fillRect/>
          </a:stretch>
        </p:blipFill>
        <p:spPr>
          <a:xfrm>
            <a:off x="228600" y="238125"/>
            <a:ext cx="4314371" cy="6381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27600" y="1465943"/>
            <a:ext cx="6801104" cy="4386603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элементарных правил безопасности.</a:t>
            </a:r>
          </a:p>
          <a:p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о элементарных правилах безопасности в быту;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отличать съедобное от несъедобного;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словарь;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ответственность за свою жизнь.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4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«Соедини картинки»      </a:t>
            </a: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3037"/>
            <a:ext cx="3399064" cy="45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8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229" y="1261291"/>
            <a:ext cx="10058400" cy="39319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«Опасные ситуации в быту»</a:t>
            </a:r>
          </a:p>
          <a:p>
            <a:pPr algn="ctr"/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0" b="22328"/>
          <a:stretch/>
        </p:blipFill>
        <p:spPr>
          <a:xfrm>
            <a:off x="3451679" y="2046513"/>
            <a:ext cx="5143500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743" y="522514"/>
            <a:ext cx="10058400" cy="46852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«Съедобное-несъедобное»</a:t>
            </a:r>
          </a:p>
          <a:p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28042"/>
          <a:stretch/>
        </p:blipFill>
        <p:spPr>
          <a:xfrm>
            <a:off x="548822" y="2177143"/>
            <a:ext cx="5143500" cy="3614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35" y="1219200"/>
            <a:ext cx="2314122" cy="3085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70" y="2865120"/>
            <a:ext cx="2563586" cy="34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7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114" y="1072605"/>
            <a:ext cx="10058400" cy="39319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Разрезные картинки «Опасные ситуации в сказках»</a:t>
            </a:r>
          </a:p>
          <a:p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4" y="1737350"/>
            <a:ext cx="5851140" cy="469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9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257" y="1246777"/>
            <a:ext cx="10058400" cy="39319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в стихах</a:t>
            </a:r>
          </a:p>
          <a:p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70" y="2166257"/>
            <a:ext cx="3193143" cy="42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9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658" y="1058091"/>
            <a:ext cx="10058400" cy="39319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Ромашки «Опасные предметы»</a:t>
            </a:r>
          </a:p>
          <a:p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57" y="1611086"/>
            <a:ext cx="6328229" cy="4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8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315" y="1660024"/>
            <a:ext cx="10058400" cy="2911975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23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44</TotalTime>
  <Words>96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Garamond</vt:lpstr>
      <vt:lpstr>Times New Roman</vt:lpstr>
      <vt:lpstr>Савон</vt:lpstr>
      <vt:lpstr> Лэпбук «безопасность»                          Выполнил воспитатель                                                                                                                                               1 кв. категории                                                                                                                                                   Кутилова н. в.   </vt:lpstr>
      <vt:lpstr>Лэпбук «Безопасность»</vt:lpstr>
      <vt:lpstr>Содержание лэпбука: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</dc:title>
  <dc:creator>Asus</dc:creator>
  <cp:lastModifiedBy>Asus</cp:lastModifiedBy>
  <cp:revision>6</cp:revision>
  <dcterms:created xsi:type="dcterms:W3CDTF">2024-02-05T06:57:26Z</dcterms:created>
  <dcterms:modified xsi:type="dcterms:W3CDTF">2024-02-05T07:42:10Z</dcterms:modified>
</cp:coreProperties>
</file>