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9" r:id="rId4"/>
    <p:sldId id="262" r:id="rId5"/>
    <p:sldId id="263" r:id="rId6"/>
    <p:sldId id="258" r:id="rId7"/>
    <p:sldId id="280" r:id="rId8"/>
    <p:sldId id="281" r:id="rId9"/>
    <p:sldId id="282" r:id="rId10"/>
    <p:sldId id="261" r:id="rId11"/>
    <p:sldId id="264" r:id="rId12"/>
    <p:sldId id="265" r:id="rId13"/>
    <p:sldId id="266" r:id="rId14"/>
    <p:sldId id="267" r:id="rId15"/>
    <p:sldId id="27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 autoAdjust="0"/>
  </p:normalViewPr>
  <p:slideViewPr>
    <p:cSldViewPr>
      <p:cViewPr varScale="1">
        <p:scale>
          <a:sx n="70" d="100"/>
          <a:sy n="70" d="100"/>
        </p:scale>
        <p:origin x="75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0082-242B-4B1A-8F7B-E085771926B5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C528-4A23-46B2-BDC5-927463DBF3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0082-242B-4B1A-8F7B-E085771926B5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C528-4A23-46B2-BDC5-927463DBF3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0082-242B-4B1A-8F7B-E085771926B5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C528-4A23-46B2-BDC5-927463DBF3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0082-242B-4B1A-8F7B-E085771926B5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C528-4A23-46B2-BDC5-927463DBF3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0082-242B-4B1A-8F7B-E085771926B5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C528-4A23-46B2-BDC5-927463DBF3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0082-242B-4B1A-8F7B-E085771926B5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C528-4A23-46B2-BDC5-927463DBF3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0082-242B-4B1A-8F7B-E085771926B5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C528-4A23-46B2-BDC5-927463DBF3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0082-242B-4B1A-8F7B-E085771926B5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C528-4A23-46B2-BDC5-927463DBF3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0082-242B-4B1A-8F7B-E085771926B5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C528-4A23-46B2-BDC5-927463DBF3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0082-242B-4B1A-8F7B-E085771926B5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C528-4A23-46B2-BDC5-927463DBF3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0082-242B-4B1A-8F7B-E085771926B5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C528-4A23-46B2-BDC5-927463DBF3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0082-242B-4B1A-8F7B-E085771926B5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C528-4A23-46B2-BDC5-927463DBF3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30082-242B-4B1A-8F7B-E085771926B5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5C528-4A23-46B2-BDC5-927463DBF3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75656" y="1052736"/>
            <a:ext cx="69127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«Новые подходы по физическому развитию детей дошкольного возраста в условиях ФОП ДО»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4900136"/>
            <a:ext cx="3454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Зайнуллина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Е.Н, 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 МДОАУ «Детский сад №78 «Пчелка»</a:t>
            </a:r>
          </a:p>
        </p:txBody>
      </p:sp>
      <p:pic>
        <p:nvPicPr>
          <p:cNvPr id="16387" name="Picture 3" descr="Картинки по запросу картинки дети спор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933056"/>
            <a:ext cx="3143250" cy="1447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591654" y="2636912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62" y="0"/>
            <a:ext cx="676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Вторая группа раннего возраста (от 2 до 3 лет)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7811459" y="2547945"/>
            <a:ext cx="288032" cy="149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7365612" y="1988840"/>
            <a:ext cx="497533" cy="149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60667"/>
              </p:ext>
            </p:extLst>
          </p:nvPr>
        </p:nvGraphicFramePr>
        <p:xfrm>
          <a:off x="107504" y="369332"/>
          <a:ext cx="8856984" cy="63720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8492"/>
                <a:gridCol w="4428492"/>
              </a:tblGrid>
              <a:tr h="63720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Было</a:t>
                      </a:r>
                    </a:p>
                    <a:p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у детей представления о значении разных органов для нормальной  жизнедеятельности  человека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умение сохранять устойчивое положение тела, правильную осанку.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ходить и бегать, не наталкиваясь друг на друга, с согласованными, свободными движениями рук и ног.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Приучать действовать сообща, придерживаясь  определенного  направления  передвижения  с  опорой  на зрительные ориентиры, менять направление и характер движения во время ходьбы и бега в соответствии с указанием педагога.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ползать, лазать, разнообразно действовать с мячом (брать, держать, переносить, класть, бросать, катать). Учить прыжкам на двух ногах на месте, с продвижением вперед, в длину с места, отталкиваясь двумя ногами.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Стало</a:t>
                      </a:r>
                    </a:p>
                    <a:p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Обогащать двигательный опыт ребенка, обучая основным движениям (бросание, ловля, ползанье, лазанье, ходьба, бег, прыжки) общеразвивающим упражнениям, простым музыкально-ритмическим упражнениям;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Развивать психофизические качества, координацию рук и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ног,умение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удерживать равновесие и ориентироваться в пространстве по зрительным и слуховым ориентирам;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интерес и эмоционально-положительное отношение к физическим упражнениям, совместным двигательным действиям;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Сохранять и укреплять здоровье ребенка средствами физического воспитания,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культурно-гигиенические навыки и навыки самообслуживания,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самостоятельности, воспитывать полезные привычки, приобщая к здоровому образу жизни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145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23728" y="0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Вторая младшая (от 3 до 4 года) 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Картинки по запросу фитбол картинки дет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725144"/>
            <a:ext cx="288032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523010"/>
              </p:ext>
            </p:extLst>
          </p:nvPr>
        </p:nvGraphicFramePr>
        <p:xfrm>
          <a:off x="28990" y="461665"/>
          <a:ext cx="9391460" cy="67117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5730"/>
                <a:gridCol w="4695730"/>
              </a:tblGrid>
              <a:tr h="671175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Было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Развивать умение различать и называть органы чувств (глаза, рот, нос, уши), дать представление об их роли в организме и о том, как их беречь и ухаживать за ними.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Дать представление о полезной и вредной пище; об овощах и фруктах, молочных продуктах, полезных для здоровья человека.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представление о том, что утренняя зарядка, игры, физические  упражнения  вызывают  хорошее  настроение;  с  помощью  сна восстанавливаются силы.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Познакомить  детей  с  упражнениями,  укрепляющими  различные органы и системы организма. Дать представление о необходимости закаливания. Дать представление о ценности здоровья; формировать желание вести здоровый образ жизни.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умение сообщать о своем самочувствии взрослым, осознавать необходимость лечения.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потребность в соблюдении навыков гигиены и опрятности в повседневной жизни.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Стало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Продолжать обогащать двигательный опыт ребенка разнообразными движениями, активизировать двигательную деятельность, обучая строевым упражнениям, основным движениям, общеразвивающим и спортивным упражнениям, музыкально-ритмическим упражнениям, подвижным играм;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Развивать психофизические качества, ориентировку в пространстве, координацию, равновесие, гибкость;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интерес и положительное отношение к физическим упражнениям, самостоятельность, умение согласовывать свои действия с движениями других детей;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Сохранять и укреплять здоровье ребенка средствами физического воспитания, закреплять культурно-гигиенические навыки и навыки самообслуживания, приобщать к здоровому образу жизни, формируя полезные привычки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256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03484" y="260648"/>
            <a:ext cx="3112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Средняя группа от 4  до 5 лет 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226985"/>
              </p:ext>
            </p:extLst>
          </p:nvPr>
        </p:nvGraphicFramePr>
        <p:xfrm>
          <a:off x="107504" y="629980"/>
          <a:ext cx="9361040" cy="6228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0"/>
                <a:gridCol w="4680520"/>
              </a:tblGrid>
              <a:tr h="62280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Было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Продолжать знакомство детей с частями тела и органами чувств человека. Формировать  представление  о  значении  частей  тела  и  органов чувств для жизни и здоровья.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Воспитывать потребность в соблюдении режима питания, употреблении в пищу овощей и фруктов, других полезных продуктов. Формировать  представление  о  необходимых  человеку  веществах и  витаминах.  Расширять представления  о  важности  для  здоровья  сна, гигиенических процедур, движений, закаливания. Знакомить детей с понятиями «здоровье» и «болезнь». Развивать умение устанавливать связь между совершаемым действием и состоянием организма, самочувствием 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умение оказывать себе элементарную помощь при ушибах, обращаться за помощью к взрослым при заболевании, травме.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Формировать представления о здоровом образе жизни; о значении физических упражнений для организма человека.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Продолжать знакомить с физическими упражнениями на укрепление различных органов и систем организма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Стало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Продолжать обогащать двигательный опыт ребенка, создавать условия для оптимальной двигательной деятельности обучая техничному выполнению разнообразных физических упражнений, музыкально-ритмических упражнений в разных формах двигательной деятельности;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Продолжать учить быстро и самостоятельно ориентироваться в пространстве, выполнять движения скоординировано, согласованно, сохранять правильную осанку;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психофизические качества, координацию, гибкость, меткость; воспитывать волевых качества, произвольность, стремление соблюдать правила в подвижных играх, проявлять творчество и самостоятельность при выполнении физических упражнений;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воспитывать интерес и положительное отношение к физическим упражнениям, разным формам двигательной деятельности; сохранять и укреплять здоровье ребенка, формировать правильную осанку, укреплять опорно-двигательный аппарат, иммунитет средствами физического воспитания;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представления о факторах, влияющих на здоровье; воспитывать полезные привычки, осознанное отношение к здоровью.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092074"/>
              </p:ext>
            </p:extLst>
          </p:nvPr>
        </p:nvGraphicFramePr>
        <p:xfrm>
          <a:off x="2030" y="559189"/>
          <a:ext cx="9139938" cy="63543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69969"/>
                <a:gridCol w="4569969"/>
              </a:tblGrid>
              <a:tr h="63543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Было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Расширять представления об особенностях функционирования и целостности человеческого организма. Акцентировать внимание детей на особенностях их организма и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Расширять представления о составляющих (важных компонентах) здорового образа жизни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представления о зависимости здоровья человека от правильного питания; умения определять качество продуктов, основываясь на сенсорных ощущениях.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Расширять представления о роли гигиены и режима дня для здоровья человека.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 представления  о  правилах  ухода  за  больным  (заботиться о нем, не шуметь, выполнять его просьбы и поручения). Воспитывать сочувствие к болеющим.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умение характеризовать свое самочувствие. Знакомить детей с возможностями здорового человека.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 у  детей  потребность  в  здоровом  образе  жизни.  Прививать  интерес  к  физической  культуре  и  спорту  и  желание  заниматься физкультурой и спортом. Знакомить с доступными сведениями из истории олимпийского движения. Знакомить с основами техники безопасности и правилами поведения в спортивном зале и на спортивной площадке.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Стало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Продолжать обогащать двигательный опыт, создавать условия для оптимальной двигательной деятельности, развивая умения технично, осознанно, активно, скоординировано, точно, дифференцируя мышечные усилия, выполнять физические и музыкально-ритмические упражнения, осваивать элементы спортивных игр, элементарные туристские навыки; развивать психофизические качества, координацию, равновесие, гибкость, меткость, самоконтроль, самостоятельность, творчество при выполнении движений;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соблюдать правила в подвижной игре, взаимодействовать в команде, согласовывать действия свои и других детей, ориентироваться в пространстве; воспитывать патриотические чувства и нравственно-волевые качества в подвижных и спортивных играх и упражнениях;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представления о разных видах спорта и достижениях российских спортсменов; сохранять и укреплять здоровье ребенка, формировать правильную осанку, укреплять опорно-двигательный аппарат, иммунитет средствами физического воспитания; расширять представления о здоровье и его ценности, факторах, влияющих на здоровье, туризме как форме активного отдыха;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Воспитывать бережное и заботливое отношение к своему здоровью и здоровью окружающих, учить осознанно соблюдать правила здорового образа жизни и безопасности в двигательной деятельности и во время туристских прогулок и экскурсий.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73031" y="94929"/>
            <a:ext cx="3057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Старшая </a:t>
            </a:r>
            <a:r>
              <a:rPr lang="ru-RU" b="1" dirty="0"/>
              <a:t>группа от 5 до 6 лет</a:t>
            </a: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0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Подготовительная группа от 6 до 7 лет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668607"/>
              </p:ext>
            </p:extLst>
          </p:nvPr>
        </p:nvGraphicFramePr>
        <p:xfrm>
          <a:off x="4062" y="548680"/>
          <a:ext cx="9139938" cy="6309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69969"/>
                <a:gridCol w="4569969"/>
              </a:tblGrid>
              <a:tr h="60486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Было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Расширять представления детей о рациональном питании (объем пищи, последовательность ее приема, разнообразие в питании, питьевой режим). Формировать  представления  о  значении  двигательной  активности в жизни человека; умения использовать специальные физические упражнения для укрепления своих органов и систем.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представления об активном отдыхе. Расширять представления о правилах и видах закаливания, о пользе закаливающих процедур. Расширять  представления  о  роли  солнечного  света,  воздуха  и  воды в жизни человека и их влиянии на здоровье.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Стало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Продолжать обогащать двигательный опыт, развивать умения технично, точно, осознанно, активно, скоординировано, выразительно, выполнять физические упражнения, осваивать туристские навыки; развивать психофизические качества, самоконтроль, самостоятельность, творчество при выполнении движений, ориентировку в пространстве;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Воспитывать стремление соблюдать правила в подвижной игре, учить самостоятельно их организовывать и проводить, взаимодействовать в команде; воспитывать патриотические чувства, нравственно-волевые качества гражданскую идентичность в двигательной деятельности;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осознанную потребность в двигательной активности; сохранять и укреплять здоровье ребенка средствами физического воспитания, расширять и уточнять представления о здоровье, факторах на него влияющих, средствах его укрепления, туризме, как форме активного отдыха, физкультуре и спорте, спортивных достижениях, правилах безопасного поведения в двигательной деятельности и при проведении туристских прогулок и экскурсий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Воспитывать бережное, заботливое отношение к здоровью и человеческой жизни, развивать стремление к сохранению своего здоровья и здоровья окружающих людей.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59832" y="764704"/>
            <a:ext cx="488467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за </a:t>
            </a:r>
          </a:p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внимание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27650" name="Picture 2" descr="Картинки по запросу картинки дети спор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681535"/>
            <a:ext cx="3672408" cy="2288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797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260648"/>
            <a:ext cx="74888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программы </a:t>
            </a:r>
            <a:r>
              <a:rPr lang="ru-RU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разностороннее развитие ребенка в период дошкольного детства с учетом возрастных и индивидуальных особенностей на основе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 нравственных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ценностей народов РФ, исторических и национально-культурных традиций.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Федеральной программы 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достигается через решение следующих задач: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1.обеспечение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единых для РФ содержания ДО и планируемых результатов освоения образовательной программы ДО;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(структурирование) содержания образовательной работы на основе учета возрастных и индивидуальных особенностей развития;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3.создание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равного доступа к образованию для всех детей дошкольного возраста с учетом разнообразия образовательных потребностей и индивидуальных возможностей;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4.обеспечение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физических, личностных, нравственных качеств и основ патриотизма, интеллектуальных и художественно-творческих способностей ребенка, его инициативности, самостоятельности и ответственности; достижение детьми на этапе завершения ДО уровня развития, необходимого и достаточного для успешного освоения ими образовательных программ начального общего образования;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5.охрана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укрепление физического и психического здоровья детей, в том числе их эмоционального благополучия;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	обеспечение психолого-педагогической поддержки семьи и повышение компетентности родителей (законных представителей) в вопросах образования, охраны и укрепления здоровья детей.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79712" y="1268760"/>
            <a:ext cx="6840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Физическое воспитание в дошкольном учреждении - это единство целей, задач, средств, форм и методов работы, направленных на укрепление здоровья и всестороннее физическое развитие детей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Целью физического воспитания является формирование у детей основ здорового образа жизни.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процессе физического воспитания осуществляются оздоровительные, образовательные и воспитательные задачи.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Среди оздоровительных задач особое место занимает охрана жизни и укрепление здоровья детей, их всестороннее физическое развитие.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51920" y="443711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5656" y="332656"/>
            <a:ext cx="6921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ФОП ДО направлен на решение следующих задач:</a:t>
            </a:r>
            <a:r>
              <a:rPr lang="ru-RU" altLang="ru-RU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i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1256467"/>
            <a:ext cx="676875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охрана и укрепления физического и психического здоровья детей, в том числе их эмоционального благополучия;</a:t>
            </a:r>
          </a:p>
          <a:p>
            <a:pPr>
              <a:buFont typeface="Wingdings" pitchFamily="2" charset="2"/>
              <a:buChar char="Ø"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обеспечения равных возможностей для полноценного развития каждого ребенка в период дошкольного детства независимо от места жительства, пола, нации, языка, социального статуса, психофизиологических и других особенностей (в том числе ограниченных возможностей здоровья);</a:t>
            </a:r>
          </a:p>
          <a:p>
            <a:pPr>
              <a:buFont typeface="Wingdings" pitchFamily="2" charset="2"/>
              <a:buChar char="Ø"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обеспечения преемственности целей, задач и содержания образования, реализуемых в рамках образовательных программ различных уровней (далее - преемственность основных образовательных программ дошкольного и начального общего образования);</a:t>
            </a:r>
          </a:p>
          <a:p>
            <a:pPr>
              <a:buFont typeface="Wingdings" pitchFamily="2" charset="2"/>
              <a:buChar char="Ø"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создания благоприятных условий развития детей в соответствии с их возрастными и индивидуальными особенностями и склонностями, развития способностей и творческого потенциала каждого ребенка как субъекта отношений с самим собой, другими детьми, взрослыми и миром;</a:t>
            </a:r>
          </a:p>
          <a:p>
            <a:pPr>
              <a:buFont typeface="Wingdings" pitchFamily="2" charset="2"/>
              <a:buChar char="Ø"/>
            </a:pPr>
            <a:endParaRPr lang="ru-RU" alt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476672"/>
            <a:ext cx="653447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объединения обучения и воспитания в целостный образовательный процесс на основе духовно-нравственных и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социокультурных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ценностей и принятых в обществе правил и норм поведения в интересах человека, семьи, общества;</a:t>
            </a:r>
          </a:p>
          <a:p>
            <a:pPr>
              <a:buFont typeface="Wingdings" pitchFamily="2" charset="2"/>
              <a:buChar char="Ø"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формирования общей культуры личности детей, в том числе ценностей здорового образа жизни, развития их социальных</a:t>
            </a: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нравственных, эстетических, интеллектуальных, физических качеств, инициативности, самостоятельности и ответственности ребенка, формирования предпосылок учебной деятельности;</a:t>
            </a:r>
          </a:p>
          <a:p>
            <a:pPr>
              <a:buFont typeface="Wingdings" pitchFamily="2" charset="2"/>
              <a:buChar char="Ø"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обеспечения вариативности и разнообразия содержания Программ и организационных форм дошкольного образования, возможности формирования Программ различной направленности с учетом образовательных потребностей, способностей и состояния здоровья детей;</a:t>
            </a:r>
          </a:p>
          <a:p>
            <a:pPr>
              <a:buFont typeface="Wingdings" pitchFamily="2" charset="2"/>
              <a:buChar char="Ø"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формирования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социокультурной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среды, соответствующей возрастным, индивидуальным, психологическим и физиологическим особенностям детей;</a:t>
            </a:r>
          </a:p>
          <a:p>
            <a:pPr>
              <a:buFont typeface="Wingdings" pitchFamily="2" charset="2"/>
              <a:buChar char="Ø"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обеспечения психолого-педагогической поддержки семьи и повышения компетентности родителей (законных представителей) в вопросах развития и образования, охраны и укрепления здоровья детей.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" y="-686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764704"/>
            <a:ext cx="64624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Инновации настолько прочно вошли в теорию и практику образования, что работа современного дошкольного учреждения уже не мыслится без использования тех или иных инновационных педагогических технологий. В качестве инновации чаще всего рассматривается любое новшество, вводимое в систему традиционного образования. Особого внимания заслуживают инновации в области физического воспитания дошкольников, которые при множестве положительных сторон, в частности повышения творческой роли педагога в образовательном процессе, нередко имеют определенные издержки. Так, существенная доля инновационных разработок последних лет основывается на идее интеграции физического и умственного воспитания дошкольников. В практике традиционного образования это направление реализовывалось в различных формах физкультурной деятельности с целью поддержания умственной работоспособности детей в процессе занятий (физкультминутки, динамические паузы)</a:t>
            </a: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75" r="17760"/>
          <a:stretch/>
        </p:blipFill>
        <p:spPr>
          <a:xfrm>
            <a:off x="179512" y="188640"/>
            <a:ext cx="3717448" cy="3888432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569488"/>
            <a:ext cx="5190728" cy="3893046"/>
          </a:xfrm>
        </p:spPr>
      </p:pic>
    </p:spTree>
    <p:extLst>
      <p:ext uri="{BB962C8B-B14F-4D97-AF65-F5344CB8AC3E}">
        <p14:creationId xmlns:p14="http://schemas.microsoft.com/office/powerpoint/2010/main" val="3973884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9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78992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37745" y="-449113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923044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9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50518"/>
            <a:ext cx="4563329" cy="342249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508" y="2852936"/>
            <a:ext cx="5052218" cy="3789164"/>
          </a:xfrm>
        </p:spPr>
      </p:pic>
    </p:spTree>
    <p:extLst>
      <p:ext uri="{BB962C8B-B14F-4D97-AF65-F5344CB8AC3E}">
        <p14:creationId xmlns:p14="http://schemas.microsoft.com/office/powerpoint/2010/main" val="40431541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1966</Words>
  <Application>Microsoft Office PowerPoint</Application>
  <PresentationFormat>Экран (4:3)</PresentationFormat>
  <Paragraphs>95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office 2007 rus ent: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123</cp:lastModifiedBy>
  <cp:revision>24</cp:revision>
  <dcterms:created xsi:type="dcterms:W3CDTF">2018-01-16T16:21:41Z</dcterms:created>
  <dcterms:modified xsi:type="dcterms:W3CDTF">2023-08-27T19:18:06Z</dcterms:modified>
</cp:coreProperties>
</file>