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5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84;&#1086;&#1103;\&#1088;&#1072;&#1073;&#1086;&#1090;&#1072;\22-23\&#1072;&#1076;&#1074;%20&#1082;&#1072;&#1083;\VID20230324121010.mp4" TargetMode="External"/><Relationship Id="rId1" Type="http://schemas.openxmlformats.org/officeDocument/2006/relationships/video" Target="file:///D:\&#1084;&#1086;&#1103;\&#1088;&#1072;&#1073;&#1086;&#1090;&#1072;\22-23\&#1072;&#1076;&#1074;%20&#1082;&#1072;&#1083;\VID20230324121145.mp4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4;&#1086;&#1103;\&#1088;&#1072;&#1073;&#1086;&#1090;&#1072;\22-23\&#1072;&#1076;&#1074;%20&#1082;&#1072;&#1083;\VID20230324120555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4;&#1086;&#1103;\&#1088;&#1072;&#1073;&#1086;&#1090;&#1072;\22-23\&#1072;&#1076;&#1074;%20&#1082;&#1072;&#1083;\VID20230324120329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4;&#1086;&#1103;\&#1088;&#1072;&#1073;&#1086;&#1090;&#1072;\22-23\&#1072;&#1076;&#1074;%20&#1082;&#1072;&#1083;\VID20230324120218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2-09/1663792933_45-phonoteka-org-p-fon-yablonevii-tsvet-pinterest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«Календарь ожиданий своими руками»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64331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МДОАУ «Детский сад 96 «Рябинка»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Подготовительная группа «Звёздочки»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Воспитатель: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Гусаковская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С.А.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00042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Сказать ласковые слова о маме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VID2023032412114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1000108"/>
            <a:ext cx="4076720" cy="3057540"/>
          </a:xfrm>
          <a:prstGeom prst="rect">
            <a:avLst/>
          </a:prstGeom>
        </p:spPr>
      </p:pic>
      <p:pic>
        <p:nvPicPr>
          <p:cNvPr id="4" name="VID20230324121010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000496" y="3000372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4291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Сделать цветок оригами для мамы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sun9-72.userapi.com/impg/sKz8wY0ZgyW1RD6tsMrTTa2srmfJ1Zg6WFq00g/axv1xKiuI3E.jpg?size=1280x960&amp;quality=95&amp;sign=20e854d151399b7a0789a4493100c32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346551" cy="325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sun9-30.userapi.com/impg/e3U0-2J9ceRmN72iDeaSAPv_EkdrVAHFxocaaw/URjxzm2wWz0.jpg?size=810x1080&amp;quality=95&amp;sign=0bcbde4766fd28c026b8d353784045c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077875" cy="543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Спеть песню о бабушке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VID2023032412055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017967"/>
            <a:ext cx="6500858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Нарисовать мамин любимый цветок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sun9-3.userapi.com/impg/3DSHHf8BxuVHxIpCVf5uxM1iJSGfTQxWwpNW4w/885y8jkIA-E.jpg?size=1280x960&amp;quality=95&amp;sign=542a8f14acef557dcfdd9dd097defaca&amp;type=album"/>
          <p:cNvPicPr>
            <a:picLocks noChangeAspect="1" noChangeArrowheads="1"/>
          </p:cNvPicPr>
          <p:nvPr/>
        </p:nvPicPr>
        <p:blipFill>
          <a:blip r:embed="rId2"/>
          <a:srcRect l="5282" r="5986"/>
          <a:stretch>
            <a:fillRect/>
          </a:stretch>
        </p:blipFill>
        <p:spPr bwMode="auto">
          <a:xfrm>
            <a:off x="1428728" y="1214422"/>
            <a:ext cx="600079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Мамины помощники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sun9-29.userapi.com/impg/ozFNhO4LK12GyYtI7h4dTtC7j_SHKWMr6CHvqw/DCIYfKwi97s.jpg?size=810x1080&amp;quality=95&amp;sign=bf7917f71c15db417b2412d1e6c96ec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857651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sun9-47.userapi.com/impg/diMJi-b-MDsGuEO9sXoQEEU0MJCG8zCO5k-f2w/QALVscUIDNs.jpg?size=757x1080&amp;quality=95&amp;sign=6bd3495d67a91292cd6f1f7f1210f662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3571900" cy="509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80.userapi.com/impg/IIpLBlmwZE0NC-xKN70bE6GSnkUU1C5a_GaUfQ/t1aam276I0M.jpg?size=810x1080&amp;quality=95&amp;sign=bbc4390a7fa5e4b47d960bbaec7beda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63561" cy="515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sun9-29.userapi.com/impg/L_-jEht836bPjiJ1PCgtJPXHlQOShDa9CRtmFA/6v_HNWf7c-8.jpg?size=810x1080&amp;quality=95&amp;sign=553f77f9d3187aa356df08adeee8751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024297" cy="536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5.userapi.com/impg/MlpkCCFAmetuRIbXgGR6gAoaGUByX778Nxw4qQ/HF2_7s2BgqM.jpg?size=810x1080&amp;quality=95&amp;sign=5bfd50bb7af411f4cb750808ebcea17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929090" cy="573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sun9-54.userapi.com/impg/Zrluo2KvfVnagq05Z009AdQTZQFgPZnboZIwpQ/dOBh1WNTRek.jpg?size=810x1080&amp;quality=95&amp;sign=e16dccb4a47e6ffc04d4a2d283fbf71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25545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7153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Позитивный настрой в преддверии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весеннего праздника 8 марта,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умение действовать согласованно, переживать радость от результатов общих усилий и совместной деятельности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Дети проявляют активность, инициативность и самостоятельность в разных видах деятельности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Оформлена выставка поделок и рисунков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Итоговое мероприятие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утренник  к 8 марта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1"/>
            <a:ext cx="8001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 Вызвать интерес к предстоящему празднику; создать праздничное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весеннее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настроение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1. Образовательные: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Закрепить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знания детей о течении времени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(неделя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день);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Помочь детям наглядно ощутить приближение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праздника;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2. Развивающие: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Развивать у дошкольников интеллектуальную инициативу, организаторские способности, приучать активно участвовать в подготовке к празднику.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Способствовать развитию речевого общения, обогащению и расширению словаря.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3. Воспитательные: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Воспитывать интерес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любовь к ручному труду.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Укреплять связи дошкольного учреждения с семьей.  Побуждать родителей к совместной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деятельности с детьми.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Создать позитивный настрой в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преддверии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праздника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Этапы </a:t>
            </a:r>
            <a:r>
              <a:rPr lang="ru-RU" sz="2000" b="1" dirty="0" smtClean="0"/>
              <a:t>реализации:</a:t>
            </a:r>
            <a:endParaRPr lang="ru-RU" sz="2000" dirty="0" smtClean="0"/>
          </a:p>
          <a:p>
            <a:r>
              <a:rPr lang="ru-RU" sz="2000" b="1" dirty="0" smtClean="0"/>
              <a:t>1 этап: Подготовительный.</a:t>
            </a:r>
            <a:endParaRPr lang="ru-RU" sz="2000" dirty="0" smtClean="0"/>
          </a:p>
          <a:p>
            <a:r>
              <a:rPr lang="ru-RU" sz="2000" dirty="0" smtClean="0"/>
              <a:t>Определение </a:t>
            </a:r>
            <a:r>
              <a:rPr lang="ru-RU" sz="2000" dirty="0" smtClean="0"/>
              <a:t>темы, </a:t>
            </a:r>
            <a:r>
              <a:rPr lang="ru-RU" sz="2000" dirty="0" smtClean="0"/>
              <a:t>формулирование цели и задач.</a:t>
            </a:r>
          </a:p>
          <a:p>
            <a:r>
              <a:rPr lang="ru-RU" sz="2000" dirty="0" smtClean="0"/>
              <a:t>Изготовление </a:t>
            </a:r>
            <a:r>
              <a:rPr lang="ru-RU" sz="2000" dirty="0" err="1" smtClean="0"/>
              <a:t>Адвент-календаря</a:t>
            </a:r>
            <a:r>
              <a:rPr lang="ru-RU" sz="2000" dirty="0" smtClean="0"/>
              <a:t> </a:t>
            </a:r>
            <a:r>
              <a:rPr lang="ru-RU" sz="2000" dirty="0" smtClean="0"/>
              <a:t>(Цифра 8 с цветами).</a:t>
            </a:r>
            <a:endParaRPr lang="ru-RU" sz="2000" dirty="0" smtClean="0"/>
          </a:p>
          <a:p>
            <a:r>
              <a:rPr lang="ru-RU" sz="2000" dirty="0" smtClean="0"/>
              <a:t>Разработка мероприятий.</a:t>
            </a:r>
          </a:p>
          <a:p>
            <a:r>
              <a:rPr lang="ru-RU" sz="2000" dirty="0" smtClean="0"/>
              <a:t>Создание развивающей среды.</a:t>
            </a:r>
          </a:p>
          <a:p>
            <a:r>
              <a:rPr lang="ru-RU" sz="2000" dirty="0" smtClean="0"/>
              <a:t>Информирование родителей о задачах и содержании проекта.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2-й </a:t>
            </a:r>
            <a:r>
              <a:rPr lang="ru-RU" sz="2000" b="1" dirty="0" smtClean="0"/>
              <a:t>этап. Реализация </a:t>
            </a:r>
            <a:r>
              <a:rPr lang="ru-RU" sz="2000" b="1" dirty="0" smtClean="0"/>
              <a:t>проекта:</a:t>
            </a:r>
          </a:p>
          <a:p>
            <a:r>
              <a:rPr lang="ru-RU" sz="2000" dirty="0" smtClean="0"/>
              <a:t>1 день – рассказать стих о маме</a:t>
            </a:r>
          </a:p>
          <a:p>
            <a:r>
              <a:rPr lang="ru-RU" sz="2000" dirty="0" smtClean="0"/>
              <a:t>2 день - нарисовать мамин портрет</a:t>
            </a:r>
          </a:p>
          <a:p>
            <a:r>
              <a:rPr lang="ru-RU" sz="2000" dirty="0" smtClean="0"/>
              <a:t>3 день – сказать ласковые слова о маме</a:t>
            </a:r>
          </a:p>
          <a:p>
            <a:r>
              <a:rPr lang="ru-RU" sz="2000" dirty="0" smtClean="0"/>
              <a:t>4 день – сделать цветок оригами для мамы</a:t>
            </a:r>
          </a:p>
          <a:p>
            <a:r>
              <a:rPr lang="ru-RU" sz="2000" dirty="0" smtClean="0"/>
              <a:t>5 день – спеть песню о бабушке</a:t>
            </a:r>
          </a:p>
          <a:p>
            <a:r>
              <a:rPr lang="ru-RU" sz="2000" dirty="0" smtClean="0"/>
              <a:t>6 день – сделать подарок для мамы</a:t>
            </a:r>
          </a:p>
          <a:p>
            <a:r>
              <a:rPr lang="ru-RU" sz="2000" dirty="0" smtClean="0"/>
              <a:t>7 день – нарисовать мамин любимый цветок</a:t>
            </a:r>
          </a:p>
          <a:p>
            <a:r>
              <a:rPr lang="ru-RU" sz="2000" dirty="0" smtClean="0"/>
              <a:t>8 день – помочь маме по дому</a:t>
            </a:r>
          </a:p>
          <a:p>
            <a:r>
              <a:rPr lang="ru-RU" sz="2000" dirty="0" smtClean="0"/>
              <a:t>Идеи заданий были ранее взяты из беседы с детьми о том, как можно порадовать маму и были неизвестны детям заранее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адвент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календаря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sun9-22.userapi.com/impg/QzpxhzGDGTnrg_bF1jpxg2CNRxVeVJHpElPznQ/iwNZrqRWA3Y.jpg?size=810x1080&amp;quality=95&amp;sign=91667ae59887785709d7971c23dd935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911213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psv4.userapi.com/c240331/u342363506/docs/d22/fd5fbd3fcbd7/IMG20230324093045.jpg?extra=Xi7JhRmdGZGAYih2m4odr9EaIMp4OFPNntKQmAd8DNKyOtR_Sj_Kva_UEV-6tzLeuTs9uBWueUkltOBV9hvXx5hNQPNqhxG0B_6vjKxLYFpSULvX0g7AVcWX2RPtjag49AbirhkDl_qMRny4Uo4qURcq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82" y="1120874"/>
            <a:ext cx="3782269" cy="523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sun9-19.userapi.com/impg/MV4B8hVEql434rA9Z4whEkTohu8OffvvL7G0cQ/izF69_RgNuk.jpg?size=810x1080&amp;quality=95&amp;sign=a41f68a46789b8e10a34a6912fffda4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560100" cy="608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sv4.userapi.com/c237031/u342363506/docs/d32/62a977cb2ff0/IMG20230324155823.jpg?extra=-a7Sq46Zm_M3IL9L7VOjwfVQEW8ODQ8cSVnX6i4Y5O1wsm4hSwDJx9Y-rENEfTJFsmHAWaTD2EqzxZwcOLkq8R73Ip7Vm1g4rRaHqtPwjojSMP1i2x4_IbMPU46mHCH_21tDfpSlyMUCqqH28Zzjb_H7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143535" cy="685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Рассказать стих о маме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VID2023032412032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785794"/>
            <a:ext cx="7024736" cy="5268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2023032412021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589338"/>
            <a:ext cx="7429552" cy="557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7148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Нарисовать мамин портрет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sun9-46.userapi.com/impg/VgyG-vSpmsGvNpTJ4PhMb0VPBmgQ76JYiMUZ6g/295oEONVndo.jpg?size=810x1080&amp;quality=95&amp;sign=a67307faea41a59729a343dc373b0aa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000528" cy="533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psv4.userapi.com/c235031/u342363506/docs/d21/40ba46d29e76/IMG20230324114839.jpg?extra=FK1yjMRCznIu1V5x704agBaddeojSUmSH54MAO5g9pnZxvBGHUgPSpsWYZ5wF4y1C4KLHk3l8lt1HzD0ttRRYLvMjp6PgVlIYUs2mQgrbox0S5Yl_9EPvc3XhTn8hT5HSzsNGpvDpsNpcmN8qNJfMEIp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970233" cy="529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236</Words>
  <PresentationFormat>Экран (4:3)</PresentationFormat>
  <Paragraphs>47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2023-03-26T16:19:21Z</dcterms:created>
  <dcterms:modified xsi:type="dcterms:W3CDTF">2023-03-26T18:08:11Z</dcterms:modified>
</cp:coreProperties>
</file>