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CE958-93DF-4057-AF35-D1D4DC593A4B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7BDF4-8D1A-46F6-A3D9-2C0B00171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7BDF4-8D1A-46F6-A3D9-2C0B001716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94ED91-8657-46E2-A8D9-EEF00C33A15E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578D023-47FE-42EF-8C00-E22EA8140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4ED91-8657-46E2-A8D9-EEF00C33A15E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8D023-47FE-42EF-8C00-E22EA8140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594ED91-8657-46E2-A8D9-EEF00C33A15E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578D023-47FE-42EF-8C00-E22EA8140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4ED91-8657-46E2-A8D9-EEF00C33A15E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8D023-47FE-42EF-8C00-E22EA8140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94ED91-8657-46E2-A8D9-EEF00C33A15E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578D023-47FE-42EF-8C00-E22EA8140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4ED91-8657-46E2-A8D9-EEF00C33A15E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8D023-47FE-42EF-8C00-E22EA8140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4ED91-8657-46E2-A8D9-EEF00C33A15E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8D023-47FE-42EF-8C00-E22EA8140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4ED91-8657-46E2-A8D9-EEF00C33A15E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8D023-47FE-42EF-8C00-E22EA8140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94ED91-8657-46E2-A8D9-EEF00C33A15E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8D023-47FE-42EF-8C00-E22EA8140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4ED91-8657-46E2-A8D9-EEF00C33A15E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8D023-47FE-42EF-8C00-E22EA8140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4ED91-8657-46E2-A8D9-EEF00C33A15E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78D023-47FE-42EF-8C00-E22EA81401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94ED91-8657-46E2-A8D9-EEF00C33A15E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578D023-47FE-42EF-8C00-E22EA8140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34222" cy="411004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Юные покорители космоса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Дневник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ДЕКАДЫ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Подготовительной группы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786322"/>
            <a:ext cx="5114778" cy="1000132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МДОАУ «Детский сад 151 «Солнышко» г.Орска»</a:t>
            </a:r>
          </a:p>
          <a:p>
            <a:pPr algn="l"/>
            <a:r>
              <a:rPr lang="ru-RU" dirty="0" smtClean="0"/>
              <a:t>Воспитатель </a:t>
            </a:r>
            <a:r>
              <a:rPr lang="ru-RU" dirty="0" err="1" smtClean="0"/>
              <a:t>Шарабасова</a:t>
            </a:r>
            <a:r>
              <a:rPr lang="ru-RU" dirty="0" smtClean="0"/>
              <a:t> М.С.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1 день: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Тематическое занятие «Космические дали»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ервый день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 день: фото с космическими атрибутами</a:t>
            </a:r>
            <a:endParaRPr lang="ru-RU" dirty="0"/>
          </a:p>
        </p:txBody>
      </p:sp>
      <p:pic>
        <p:nvPicPr>
          <p:cNvPr id="6" name="Содержимое 5" descr="атрибуты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6462184" cy="48466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5 день: конкурсы для педагогов «</a:t>
            </a:r>
            <a:r>
              <a:rPr lang="ru-RU" u="sng" dirty="0" err="1" smtClean="0"/>
              <a:t>Дид.игра</a:t>
            </a:r>
            <a:r>
              <a:rPr lang="ru-RU" u="sng" dirty="0" smtClean="0"/>
              <a:t>»</a:t>
            </a:r>
            <a:endParaRPr lang="ru-RU" u="sng" dirty="0"/>
          </a:p>
        </p:txBody>
      </p:sp>
      <p:pic>
        <p:nvPicPr>
          <p:cNvPr id="5" name="Содержимое 4" descr="третий ден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6 </a:t>
            </a:r>
            <a:r>
              <a:rPr lang="ru-RU" u="sng" dirty="0" err="1" smtClean="0"/>
              <a:t>день:конкурсы</a:t>
            </a:r>
            <a:r>
              <a:rPr lang="ru-RU" u="sng" dirty="0" smtClean="0"/>
              <a:t> для детей</a:t>
            </a:r>
            <a:endParaRPr lang="ru-RU" u="sng" dirty="0"/>
          </a:p>
        </p:txBody>
      </p:sp>
      <p:pic>
        <p:nvPicPr>
          <p:cNvPr id="6" name="Содержимое 5" descr="конкурс рисунк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7 день: викторина</a:t>
            </a:r>
            <a:endParaRPr lang="ru-RU" u="sng" dirty="0"/>
          </a:p>
        </p:txBody>
      </p:sp>
      <p:pic>
        <p:nvPicPr>
          <p:cNvPr id="8" name="Содержимое 7" descr="викторина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8 день: поделки</a:t>
            </a:r>
            <a:endParaRPr lang="ru-RU" u="sng" dirty="0"/>
          </a:p>
        </p:txBody>
      </p:sp>
      <p:pic>
        <p:nvPicPr>
          <p:cNvPr id="6" name="Содержимое 5" descr="поделки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240</TotalTime>
  <Words>57</Words>
  <Application>Microsoft Office PowerPoint</Application>
  <PresentationFormat>Экран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Юные покорители космоса Дневник ДЕКАДЫ Подготовительной группы «Смешарики»</vt:lpstr>
      <vt:lpstr>1 день: Тематическое занятие «Космические дали»</vt:lpstr>
      <vt:lpstr>3 день: фото с космическими атрибутами</vt:lpstr>
      <vt:lpstr>5 день: конкурсы для педагогов «Дид.игра»</vt:lpstr>
      <vt:lpstr>6 день:конкурсы для детей</vt:lpstr>
      <vt:lpstr>7 день: викторина</vt:lpstr>
      <vt:lpstr>8 день: поделки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Дневник ДЕКАДЫ Подготовительной группы «Смешарики»</dc:title>
  <dc:creator>АЗАМАТ</dc:creator>
  <cp:lastModifiedBy>АЗАМАТ</cp:lastModifiedBy>
  <cp:revision>26</cp:revision>
  <dcterms:created xsi:type="dcterms:W3CDTF">2021-04-08T17:27:06Z</dcterms:created>
  <dcterms:modified xsi:type="dcterms:W3CDTF">2021-04-09T17:36:50Z</dcterms:modified>
</cp:coreProperties>
</file>