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« Старинные меры длины на Руси»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Возрастная группа 5-7 лет.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240402_1422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55976" y="2514600"/>
            <a:ext cx="3042635" cy="3846513"/>
          </a:xfrm>
        </p:spPr>
      </p:pic>
      <p:pic>
        <p:nvPicPr>
          <p:cNvPr id="10" name="Содержимое 9" descr="IMG_20240402_1422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07690"/>
            <a:ext cx="4041775" cy="286033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20240402_1421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57" y="1920875"/>
            <a:ext cx="3476685" cy="4433888"/>
          </a:xfrm>
        </p:spPr>
      </p:pic>
      <p:pic>
        <p:nvPicPr>
          <p:cNvPr id="7" name="Содержимое 6" descr="IMG_20240402_1418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40402_142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40402_142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4797" y="1935163"/>
            <a:ext cx="5694405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13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Лэпбук « Старинные меры длины на Руси»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« Старинные меры длины на Руси»</dc:title>
  <dc:creator>lex</dc:creator>
  <cp:lastModifiedBy>lex</cp:lastModifiedBy>
  <cp:revision>1</cp:revision>
  <dcterms:created xsi:type="dcterms:W3CDTF">2006-08-16T00:00:00Z</dcterms:created>
  <dcterms:modified xsi:type="dcterms:W3CDTF">2024-04-02T10:15:05Z</dcterms:modified>
</cp:coreProperties>
</file>