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303" r:id="rId2"/>
    <p:sldId id="302" r:id="rId3"/>
    <p:sldId id="319" r:id="rId4"/>
    <p:sldId id="320" r:id="rId5"/>
    <p:sldId id="324" r:id="rId6"/>
    <p:sldId id="323" r:id="rId7"/>
    <p:sldId id="322" r:id="rId8"/>
    <p:sldId id="321" r:id="rId9"/>
    <p:sldId id="325" r:id="rId10"/>
    <p:sldId id="328" r:id="rId11"/>
    <p:sldId id="330" r:id="rId12"/>
    <p:sldId id="329" r:id="rId13"/>
    <p:sldId id="326" r:id="rId14"/>
    <p:sldId id="32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AEE5D-BA7C-4584-93AE-AF23A8FB50B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27A6F-7443-4379-ABC8-805E54A48E0A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b="1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ru-RU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8534684-C663-4A85-A8B3-2F1C5E42210D}" type="parTrans" cxnId="{CB24F7E7-5B01-4C6C-8367-A4FEAF6DBF23}">
      <dgm:prSet/>
      <dgm:spPr/>
      <dgm:t>
        <a:bodyPr/>
        <a:lstStyle/>
        <a:p>
          <a:endParaRPr lang="ru-RU"/>
        </a:p>
      </dgm:t>
    </dgm:pt>
    <dgm:pt modelId="{DDFBEDE1-3686-409E-8F71-5CFA9B441CB1}" type="sibTrans" cxnId="{CB24F7E7-5B01-4C6C-8367-A4FEAF6DBF23}">
      <dgm:prSet/>
      <dgm:spPr/>
      <dgm:t>
        <a:bodyPr/>
        <a:lstStyle/>
        <a:p>
          <a:endParaRPr lang="ru-RU"/>
        </a:p>
      </dgm:t>
    </dgm:pt>
    <dgm:pt modelId="{C1D57486-0B66-4A59-8814-F4626A4D6C23}">
      <dgm:prSet phldrT="[Текст]" custT="1"/>
      <dgm:spPr>
        <a:solidFill>
          <a:srgbClr val="00B050">
            <a:alpha val="75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Особая форма организации учебного материала, помогающая ребенку систематизировать знания</a:t>
          </a:r>
          <a:endParaRPr lang="ru-RU" sz="1200" dirty="0"/>
        </a:p>
      </dgm:t>
    </dgm:pt>
    <dgm:pt modelId="{74E2E9CC-4E2B-4690-A0E6-127722AA276B}" type="parTrans" cxnId="{ED1F5905-EFE8-42FD-8DEF-18E62EF96F7A}">
      <dgm:prSet/>
      <dgm:spPr/>
      <dgm:t>
        <a:bodyPr/>
        <a:lstStyle/>
        <a:p>
          <a:endParaRPr lang="ru-RU"/>
        </a:p>
      </dgm:t>
    </dgm:pt>
    <dgm:pt modelId="{B5D9B5A5-DE93-4836-BEC3-5E2412E666E5}" type="sibTrans" cxnId="{ED1F5905-EFE8-42FD-8DEF-18E62EF96F7A}">
      <dgm:prSet/>
      <dgm:spPr/>
      <dgm:t>
        <a:bodyPr/>
        <a:lstStyle/>
        <a:p>
          <a:endParaRPr lang="ru-RU"/>
        </a:p>
      </dgm:t>
    </dgm:pt>
    <dgm:pt modelId="{4330B951-738A-4A52-8884-A0BFC4F0EDA3}">
      <dgm:prSet phldrT="[Текст]" custT="1"/>
      <dgm:spPr>
        <a:solidFill>
          <a:srgbClr val="00B0F0">
            <a:alpha val="74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подгрупповой и индивидуальной работы</a:t>
          </a:r>
          <a:endParaRPr lang="ru-RU" sz="1200" dirty="0"/>
        </a:p>
      </dgm:t>
    </dgm:pt>
    <dgm:pt modelId="{CDD068AC-9335-4811-9465-44555F66C36F}" type="parTrans" cxnId="{F1D90600-A1B2-4519-B5BE-5F2E4AA60439}">
      <dgm:prSet/>
      <dgm:spPr/>
      <dgm:t>
        <a:bodyPr/>
        <a:lstStyle/>
        <a:p>
          <a:endParaRPr lang="ru-RU"/>
        </a:p>
      </dgm:t>
    </dgm:pt>
    <dgm:pt modelId="{5403D3E4-D4B7-4190-B14F-FF4D24C202D4}" type="sibTrans" cxnId="{F1D90600-A1B2-4519-B5BE-5F2E4AA60439}">
      <dgm:prSet/>
      <dgm:spPr/>
      <dgm:t>
        <a:bodyPr/>
        <a:lstStyle/>
        <a:p>
          <a:endParaRPr lang="ru-RU"/>
        </a:p>
      </dgm:t>
    </dgm:pt>
    <dgm:pt modelId="{8F80E435-C693-4DA7-BEDE-0085411E33BD}">
      <dgm:prSet custT="1"/>
      <dgm:spPr>
        <a:solidFill>
          <a:schemeClr val="accent2">
            <a:lumMod val="60000"/>
            <a:lumOff val="40000"/>
            <a:alpha val="75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повторить пройденный материал</a:t>
          </a:r>
          <a:endParaRPr lang="ru-RU" sz="1200" dirty="0"/>
        </a:p>
      </dgm:t>
    </dgm:pt>
    <dgm:pt modelId="{DF86C025-4C79-4EC4-A49F-1A80EAD95F19}" type="parTrans" cxnId="{6F7D9B97-4D56-4A39-A8AF-3987F03E42B2}">
      <dgm:prSet/>
      <dgm:spPr/>
      <dgm:t>
        <a:bodyPr/>
        <a:lstStyle/>
        <a:p>
          <a:endParaRPr lang="ru-RU"/>
        </a:p>
      </dgm:t>
    </dgm:pt>
    <dgm:pt modelId="{53B7648D-A85A-4972-ACE2-B5DF1C4208EB}" type="sibTrans" cxnId="{6F7D9B97-4D56-4A39-A8AF-3987F03E42B2}">
      <dgm:prSet/>
      <dgm:spPr/>
      <dgm:t>
        <a:bodyPr/>
        <a:lstStyle/>
        <a:p>
          <a:endParaRPr lang="ru-RU"/>
        </a:p>
      </dgm:t>
    </dgm:pt>
    <dgm:pt modelId="{1739A492-129E-45A7-BE02-E1A452DAFE9C}">
      <dgm:prSet custT="1"/>
      <dgm:spPr>
        <a:solidFill>
          <a:srgbClr val="92D050">
            <a:alpha val="74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dirty="0"/>
        </a:p>
      </dgm:t>
    </dgm:pt>
    <dgm:pt modelId="{DF3AF343-4CAB-4ABD-958A-88819EC54954}" type="parTrans" cxnId="{4E6A0C52-5F5B-4585-BF21-64196A7A3180}">
      <dgm:prSet/>
      <dgm:spPr/>
      <dgm:t>
        <a:bodyPr/>
        <a:lstStyle/>
        <a:p>
          <a:endParaRPr lang="ru-RU"/>
        </a:p>
      </dgm:t>
    </dgm:pt>
    <dgm:pt modelId="{AA4ED7C8-456E-49AC-A7C4-58372E943FD3}" type="sibTrans" cxnId="{4E6A0C52-5F5B-4585-BF21-64196A7A3180}">
      <dgm:prSet/>
      <dgm:spPr/>
      <dgm:t>
        <a:bodyPr/>
        <a:lstStyle/>
        <a:p>
          <a:endParaRPr lang="ru-RU"/>
        </a:p>
      </dgm:t>
    </dgm:pt>
    <dgm:pt modelId="{7EF21A09-19CD-47F1-AB32-B73E737C4CB1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dirty="0"/>
        </a:p>
      </dgm:t>
    </dgm:pt>
    <dgm:pt modelId="{E1F9F8E0-7463-4DE4-A8F7-08CDB930FA27}" type="parTrans" cxnId="{36C7BE60-2987-4A2B-A592-A0599E5124F3}">
      <dgm:prSet/>
      <dgm:spPr/>
      <dgm:t>
        <a:bodyPr/>
        <a:lstStyle/>
        <a:p>
          <a:endParaRPr lang="ru-RU"/>
        </a:p>
      </dgm:t>
    </dgm:pt>
    <dgm:pt modelId="{4F80E7C8-97A3-4E52-911C-56588E21896B}" type="sibTrans" cxnId="{36C7BE60-2987-4A2B-A592-A0599E5124F3}">
      <dgm:prSet/>
      <dgm:spPr/>
      <dgm:t>
        <a:bodyPr/>
        <a:lstStyle/>
        <a:p>
          <a:endParaRPr lang="ru-RU"/>
        </a:p>
      </dgm:t>
    </dgm:pt>
    <dgm:pt modelId="{4D262CE4-DCB2-4CF7-A017-691D4CD4CBE8}">
      <dgm:prSet custT="1"/>
      <dgm:spPr>
        <a:solidFill>
          <a:srgbClr val="FFCCFF">
            <a:alpha val="74000"/>
          </a:srgb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подать всю имеющуюся информацию в компактной форме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9B95C-3111-4184-AAA0-FDD245F00EE7}" type="parTrans" cxnId="{B378994E-E637-41E0-A7A6-558CD1B50F01}">
      <dgm:prSet/>
      <dgm:spPr/>
      <dgm:t>
        <a:bodyPr/>
        <a:lstStyle/>
        <a:p>
          <a:endParaRPr lang="ru-RU"/>
        </a:p>
      </dgm:t>
    </dgm:pt>
    <dgm:pt modelId="{876A5F94-097F-4D9D-80F4-CF606F3AA818}" type="sibTrans" cxnId="{B378994E-E637-41E0-A7A6-558CD1B50F01}">
      <dgm:prSet/>
      <dgm:spPr/>
      <dgm:t>
        <a:bodyPr/>
        <a:lstStyle/>
        <a:p>
          <a:endParaRPr lang="ru-RU"/>
        </a:p>
      </dgm:t>
    </dgm:pt>
    <dgm:pt modelId="{75877BC5-C0A5-4243-A588-31ED514C11E5}">
      <dgm:prSet custT="1"/>
      <dgm:spPr>
        <a:solidFill>
          <a:schemeClr val="accent1">
            <a:hueOff val="0"/>
            <a:satOff val="0"/>
            <a:lumOff val="0"/>
            <a:alpha val="74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повторить пройденный материал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2AA11-C0B5-4E4E-99C6-62EC800448B6}" type="parTrans" cxnId="{B9E030AE-2327-4B91-AC88-9B054DF99E06}">
      <dgm:prSet/>
      <dgm:spPr/>
      <dgm:t>
        <a:bodyPr/>
        <a:lstStyle/>
        <a:p>
          <a:endParaRPr lang="ru-RU"/>
        </a:p>
      </dgm:t>
    </dgm:pt>
    <dgm:pt modelId="{88F6161A-0878-4BCE-AD70-A28492F2B414}" type="sibTrans" cxnId="{B9E030AE-2327-4B91-AC88-9B054DF99E06}">
      <dgm:prSet/>
      <dgm:spPr/>
      <dgm:t>
        <a:bodyPr/>
        <a:lstStyle/>
        <a:p>
          <a:endParaRPr lang="ru-RU"/>
        </a:p>
      </dgm:t>
    </dgm:pt>
    <dgm:pt modelId="{B2A3578E-F7F2-46AF-A794-C4CAADA6A020}" type="pres">
      <dgm:prSet presAssocID="{C29AEE5D-BA7C-4584-93AE-AF23A8FB50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1E475-3CC6-4B35-A596-F58444B86EBE}" type="pres">
      <dgm:prSet presAssocID="{C29AEE5D-BA7C-4584-93AE-AF23A8FB50B9}" presName="radial" presStyleCnt="0">
        <dgm:presLayoutVars>
          <dgm:animLvl val="ctr"/>
        </dgm:presLayoutVars>
      </dgm:prSet>
      <dgm:spPr/>
    </dgm:pt>
    <dgm:pt modelId="{DAC1A727-9694-4C29-AECA-2C567A24A4F9}" type="pres">
      <dgm:prSet presAssocID="{47F27A6F-7443-4379-ABC8-805E54A48E0A}" presName="centerShape" presStyleLbl="vennNode1" presStyleIdx="0" presStyleCnt="8" custScaleX="111242" custScaleY="101544"/>
      <dgm:spPr/>
      <dgm:t>
        <a:bodyPr/>
        <a:lstStyle/>
        <a:p>
          <a:endParaRPr lang="ru-RU"/>
        </a:p>
      </dgm:t>
    </dgm:pt>
    <dgm:pt modelId="{A8164BDD-C7C9-4657-9C7C-F82203D95CF9}" type="pres">
      <dgm:prSet presAssocID="{C1D57486-0B66-4A59-8814-F4626A4D6C23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DB6D8-D384-45DD-B46A-975BF163E27E}" type="pres">
      <dgm:prSet presAssocID="{4330B951-738A-4A52-8884-A0BFC4F0EDA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135FD-0CE9-41A0-A79E-43B52E3621E4}" type="pres">
      <dgm:prSet presAssocID="{8F80E435-C693-4DA7-BEDE-0085411E33BD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45270-67D1-4366-B0C4-E148AFB2779F}" type="pres">
      <dgm:prSet presAssocID="{75877BC5-C0A5-4243-A588-31ED514C11E5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0AFD-386F-46DE-B681-A149FEE885D3}" type="pres">
      <dgm:prSet presAssocID="{4D262CE4-DCB2-4CF7-A017-691D4CD4CBE8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9B47F-A1FA-4BB9-820A-A5A3FDC31B5D}" type="pres">
      <dgm:prSet presAssocID="{1739A492-129E-45A7-BE02-E1A452DAFE9C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5EACE-E495-47FA-8EA5-89BDD82FCF58}" type="pres">
      <dgm:prSet presAssocID="{7EF21A09-19CD-47F1-AB32-B73E737C4CB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D9B97-4D56-4A39-A8AF-3987F03E42B2}" srcId="{47F27A6F-7443-4379-ABC8-805E54A48E0A}" destId="{8F80E435-C693-4DA7-BEDE-0085411E33BD}" srcOrd="2" destOrd="0" parTransId="{DF86C025-4C79-4EC4-A49F-1A80EAD95F19}" sibTransId="{53B7648D-A85A-4972-ACE2-B5DF1C4208EB}"/>
    <dgm:cxn modelId="{4E6A0C52-5F5B-4585-BF21-64196A7A3180}" srcId="{47F27A6F-7443-4379-ABC8-805E54A48E0A}" destId="{1739A492-129E-45A7-BE02-E1A452DAFE9C}" srcOrd="5" destOrd="0" parTransId="{DF3AF343-4CAB-4ABD-958A-88819EC54954}" sibTransId="{AA4ED7C8-456E-49AC-A7C4-58372E943FD3}"/>
    <dgm:cxn modelId="{ED1F5905-EFE8-42FD-8DEF-18E62EF96F7A}" srcId="{47F27A6F-7443-4379-ABC8-805E54A48E0A}" destId="{C1D57486-0B66-4A59-8814-F4626A4D6C23}" srcOrd="0" destOrd="0" parTransId="{74E2E9CC-4E2B-4690-A0E6-127722AA276B}" sibTransId="{B5D9B5A5-DE93-4836-BEC3-5E2412E666E5}"/>
    <dgm:cxn modelId="{66854846-D222-4E6A-9766-2806A724EA39}" type="presOf" srcId="{C1D57486-0B66-4A59-8814-F4626A4D6C23}" destId="{A8164BDD-C7C9-4657-9C7C-F82203D95CF9}" srcOrd="0" destOrd="0" presId="urn:microsoft.com/office/officeart/2005/8/layout/radial3"/>
    <dgm:cxn modelId="{36C7BE60-2987-4A2B-A592-A0599E5124F3}" srcId="{47F27A6F-7443-4379-ABC8-805E54A48E0A}" destId="{7EF21A09-19CD-47F1-AB32-B73E737C4CB1}" srcOrd="6" destOrd="0" parTransId="{E1F9F8E0-7463-4DE4-A8F7-08CDB930FA27}" sibTransId="{4F80E7C8-97A3-4E52-911C-56588E21896B}"/>
    <dgm:cxn modelId="{DEF99C88-FE65-48DF-880F-E723B306C3F4}" type="presOf" srcId="{47F27A6F-7443-4379-ABC8-805E54A48E0A}" destId="{DAC1A727-9694-4C29-AECA-2C567A24A4F9}" srcOrd="0" destOrd="0" presId="urn:microsoft.com/office/officeart/2005/8/layout/radial3"/>
    <dgm:cxn modelId="{C395BB9B-BBAE-4142-B437-D429B52BAFEF}" type="presOf" srcId="{1739A492-129E-45A7-BE02-E1A452DAFE9C}" destId="{90A9B47F-A1FA-4BB9-820A-A5A3FDC31B5D}" srcOrd="0" destOrd="0" presId="urn:microsoft.com/office/officeart/2005/8/layout/radial3"/>
    <dgm:cxn modelId="{645CAA85-2A3F-4FBF-9055-69DA51F9927D}" type="presOf" srcId="{C29AEE5D-BA7C-4584-93AE-AF23A8FB50B9}" destId="{B2A3578E-F7F2-46AF-A794-C4CAADA6A020}" srcOrd="0" destOrd="0" presId="urn:microsoft.com/office/officeart/2005/8/layout/radial3"/>
    <dgm:cxn modelId="{1FD1F368-E63C-4F8C-A122-ED994DC66129}" type="presOf" srcId="{8F80E435-C693-4DA7-BEDE-0085411E33BD}" destId="{398135FD-0CE9-41A0-A79E-43B52E3621E4}" srcOrd="0" destOrd="0" presId="urn:microsoft.com/office/officeart/2005/8/layout/radial3"/>
    <dgm:cxn modelId="{B378994E-E637-41E0-A7A6-558CD1B50F01}" srcId="{47F27A6F-7443-4379-ABC8-805E54A48E0A}" destId="{4D262CE4-DCB2-4CF7-A017-691D4CD4CBE8}" srcOrd="4" destOrd="0" parTransId="{CE19B95C-3111-4184-AAA0-FDD245F00EE7}" sibTransId="{876A5F94-097F-4D9D-80F4-CF606F3AA818}"/>
    <dgm:cxn modelId="{65627113-4770-4713-B44E-608E6FC908B7}" type="presOf" srcId="{4330B951-738A-4A52-8884-A0BFC4F0EDA3}" destId="{032DB6D8-D384-45DD-B46A-975BF163E27E}" srcOrd="0" destOrd="0" presId="urn:microsoft.com/office/officeart/2005/8/layout/radial3"/>
    <dgm:cxn modelId="{F1D90600-A1B2-4519-B5BE-5F2E4AA60439}" srcId="{47F27A6F-7443-4379-ABC8-805E54A48E0A}" destId="{4330B951-738A-4A52-8884-A0BFC4F0EDA3}" srcOrd="1" destOrd="0" parTransId="{CDD068AC-9335-4811-9465-44555F66C36F}" sibTransId="{5403D3E4-D4B7-4190-B14F-FF4D24C202D4}"/>
    <dgm:cxn modelId="{CB24F7E7-5B01-4C6C-8367-A4FEAF6DBF23}" srcId="{C29AEE5D-BA7C-4584-93AE-AF23A8FB50B9}" destId="{47F27A6F-7443-4379-ABC8-805E54A48E0A}" srcOrd="0" destOrd="0" parTransId="{48534684-C663-4A85-A8B3-2F1C5E42210D}" sibTransId="{DDFBEDE1-3686-409E-8F71-5CFA9B441CB1}"/>
    <dgm:cxn modelId="{B9E030AE-2327-4B91-AC88-9B054DF99E06}" srcId="{47F27A6F-7443-4379-ABC8-805E54A48E0A}" destId="{75877BC5-C0A5-4243-A588-31ED514C11E5}" srcOrd="3" destOrd="0" parTransId="{04A2AA11-C0B5-4E4E-99C6-62EC800448B6}" sibTransId="{88F6161A-0878-4BCE-AD70-A28492F2B414}"/>
    <dgm:cxn modelId="{0D5E02F0-3814-4FC3-AB7A-D930AA882FC9}" type="presOf" srcId="{75877BC5-C0A5-4243-A588-31ED514C11E5}" destId="{6B745270-67D1-4366-B0C4-E148AFB2779F}" srcOrd="0" destOrd="0" presId="urn:microsoft.com/office/officeart/2005/8/layout/radial3"/>
    <dgm:cxn modelId="{F862803C-DADC-46CA-9E1F-C05D00154781}" type="presOf" srcId="{7EF21A09-19CD-47F1-AB32-B73E737C4CB1}" destId="{1E25EACE-E495-47FA-8EA5-89BDD82FCF58}" srcOrd="0" destOrd="0" presId="urn:microsoft.com/office/officeart/2005/8/layout/radial3"/>
    <dgm:cxn modelId="{A80FEC2C-272E-41FC-A4AC-FBF503217CF0}" type="presOf" srcId="{4D262CE4-DCB2-4CF7-A017-691D4CD4CBE8}" destId="{AA560AFD-386F-46DE-B681-A149FEE885D3}" srcOrd="0" destOrd="0" presId="urn:microsoft.com/office/officeart/2005/8/layout/radial3"/>
    <dgm:cxn modelId="{1A717616-9607-4333-8B3F-E962439D24A0}" type="presParOf" srcId="{B2A3578E-F7F2-46AF-A794-C4CAADA6A020}" destId="{1D61E475-3CC6-4B35-A596-F58444B86EBE}" srcOrd="0" destOrd="0" presId="urn:microsoft.com/office/officeart/2005/8/layout/radial3"/>
    <dgm:cxn modelId="{5A4601EE-2B4F-4AB5-BDBD-34FE445BD49F}" type="presParOf" srcId="{1D61E475-3CC6-4B35-A596-F58444B86EBE}" destId="{DAC1A727-9694-4C29-AECA-2C567A24A4F9}" srcOrd="0" destOrd="0" presId="urn:microsoft.com/office/officeart/2005/8/layout/radial3"/>
    <dgm:cxn modelId="{96A8A024-3380-461C-A8DB-7F43B77D7DFC}" type="presParOf" srcId="{1D61E475-3CC6-4B35-A596-F58444B86EBE}" destId="{A8164BDD-C7C9-4657-9C7C-F82203D95CF9}" srcOrd="1" destOrd="0" presId="urn:microsoft.com/office/officeart/2005/8/layout/radial3"/>
    <dgm:cxn modelId="{3BEE551E-8FAB-46F6-AFB1-C15E86D64C8A}" type="presParOf" srcId="{1D61E475-3CC6-4B35-A596-F58444B86EBE}" destId="{032DB6D8-D384-45DD-B46A-975BF163E27E}" srcOrd="2" destOrd="0" presId="urn:microsoft.com/office/officeart/2005/8/layout/radial3"/>
    <dgm:cxn modelId="{AB79B570-1F59-4398-BF3D-970A486379BE}" type="presParOf" srcId="{1D61E475-3CC6-4B35-A596-F58444B86EBE}" destId="{398135FD-0CE9-41A0-A79E-43B52E3621E4}" srcOrd="3" destOrd="0" presId="urn:microsoft.com/office/officeart/2005/8/layout/radial3"/>
    <dgm:cxn modelId="{BBAE2763-DF83-4D7F-8B8E-AF9C887F5DC8}" type="presParOf" srcId="{1D61E475-3CC6-4B35-A596-F58444B86EBE}" destId="{6B745270-67D1-4366-B0C4-E148AFB2779F}" srcOrd="4" destOrd="0" presId="urn:microsoft.com/office/officeart/2005/8/layout/radial3"/>
    <dgm:cxn modelId="{413AF99E-E37F-4954-BC1C-5AFE2DF69CD5}" type="presParOf" srcId="{1D61E475-3CC6-4B35-A596-F58444B86EBE}" destId="{AA560AFD-386F-46DE-B681-A149FEE885D3}" srcOrd="5" destOrd="0" presId="urn:microsoft.com/office/officeart/2005/8/layout/radial3"/>
    <dgm:cxn modelId="{90F16133-3F9A-44AF-9E42-5A83C9E2CA4C}" type="presParOf" srcId="{1D61E475-3CC6-4B35-A596-F58444B86EBE}" destId="{90A9B47F-A1FA-4BB9-820A-A5A3FDC31B5D}" srcOrd="6" destOrd="0" presId="urn:microsoft.com/office/officeart/2005/8/layout/radial3"/>
    <dgm:cxn modelId="{7DA5A9CE-4D16-4277-AA41-EADDE6D619C9}" type="presParOf" srcId="{1D61E475-3CC6-4B35-A596-F58444B86EBE}" destId="{1E25EACE-E495-47FA-8EA5-89BDD82FCF5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92E6A-BE73-48E5-AC77-D2FB3699C2B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6F289B-B287-4802-932E-4D342D5F0DD3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b="1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r>
            <a:rPr lang="ru-RU" b="1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обеспечивает:</a:t>
          </a:r>
          <a:r>
            <a:rPr lang="ru-RU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01E23065-B38D-4DBD-8913-D9F9E468185E}" type="parTrans" cxnId="{A75656BC-D30F-4F19-A038-3E03CFBDA4E9}">
      <dgm:prSet/>
      <dgm:spPr/>
      <dgm:t>
        <a:bodyPr/>
        <a:lstStyle/>
        <a:p>
          <a:endParaRPr lang="ru-RU"/>
        </a:p>
      </dgm:t>
    </dgm:pt>
    <dgm:pt modelId="{17896DA4-5E18-45C6-9C32-BC2507F695D4}" type="sibTrans" cxnId="{A75656BC-D30F-4F19-A038-3E03CFBDA4E9}">
      <dgm:prSet/>
      <dgm:spPr/>
      <dgm:t>
        <a:bodyPr/>
        <a:lstStyle/>
        <a:p>
          <a:endParaRPr lang="ru-RU"/>
        </a:p>
      </dgm:t>
    </dgm:pt>
    <dgm:pt modelId="{8B9C200E-D68F-4D07-BF74-B5FE5F51B8DA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sz="105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050" dirty="0"/>
        </a:p>
      </dgm:t>
    </dgm:pt>
    <dgm:pt modelId="{DD5A73D7-C7BA-4683-A894-691741D81DC2}" type="parTrans" cxnId="{B34ACD97-D43F-4545-A3A6-749662510301}">
      <dgm:prSet/>
      <dgm:spPr/>
      <dgm:t>
        <a:bodyPr/>
        <a:lstStyle/>
        <a:p>
          <a:endParaRPr lang="ru-RU"/>
        </a:p>
      </dgm:t>
    </dgm:pt>
    <dgm:pt modelId="{A4762B94-522C-4050-918C-47F248B83BF4}" type="sibTrans" cxnId="{B34ACD97-D43F-4545-A3A6-749662510301}">
      <dgm:prSet/>
      <dgm:spPr/>
      <dgm:t>
        <a:bodyPr/>
        <a:lstStyle/>
        <a:p>
          <a:endParaRPr lang="ru-RU"/>
        </a:p>
      </dgm:t>
    </dgm:pt>
    <dgm:pt modelId="{2694474A-E4A7-4D7A-9BF9-60F65B4547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05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050" dirty="0"/>
        </a:p>
      </dgm:t>
    </dgm:pt>
    <dgm:pt modelId="{835DE1A5-9C02-4777-95C0-7A1760123792}" type="parTrans" cxnId="{E6382C33-24D8-4A86-ACC9-5FCDBFAC429B}">
      <dgm:prSet/>
      <dgm:spPr/>
      <dgm:t>
        <a:bodyPr/>
        <a:lstStyle/>
        <a:p>
          <a:endParaRPr lang="ru-RU"/>
        </a:p>
      </dgm:t>
    </dgm:pt>
    <dgm:pt modelId="{4EE63339-99DC-4543-A9B7-4D93C21A8EB3}" type="sibTrans" cxnId="{E6382C33-24D8-4A86-ACC9-5FCDBFAC429B}">
      <dgm:prSet/>
      <dgm:spPr/>
      <dgm:t>
        <a:bodyPr/>
        <a:lstStyle/>
        <a:p>
          <a:endParaRPr lang="ru-RU"/>
        </a:p>
      </dgm:t>
    </dgm:pt>
    <dgm:pt modelId="{8FE00A4E-8666-409E-9159-42B78573AE77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Компактное</a:t>
          </a:r>
          <a:r>
            <a:rPr lang="ru-RU" sz="105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хранение большого количества игр и заданий в одной папке</a:t>
          </a:r>
          <a:endParaRPr lang="ru-RU" sz="1050" dirty="0"/>
        </a:p>
      </dgm:t>
    </dgm:pt>
    <dgm:pt modelId="{E41E980B-AC79-4728-B3CB-716F55832CE0}" type="parTrans" cxnId="{47340B56-B033-4E7D-9F5B-C566602779F9}">
      <dgm:prSet/>
      <dgm:spPr/>
      <dgm:t>
        <a:bodyPr/>
        <a:lstStyle/>
        <a:p>
          <a:endParaRPr lang="ru-RU"/>
        </a:p>
      </dgm:t>
    </dgm:pt>
    <dgm:pt modelId="{77F1F764-5B71-4F3D-A1E1-F5EAD67EBA8B}" type="sibTrans" cxnId="{47340B56-B033-4E7D-9F5B-C566602779F9}">
      <dgm:prSet/>
      <dgm:spPr/>
      <dgm:t>
        <a:bodyPr/>
        <a:lstStyle/>
        <a:p>
          <a:endParaRPr lang="ru-RU"/>
        </a:p>
      </dgm:t>
    </dgm:pt>
    <dgm:pt modelId="{D833ED5E-0ADA-446B-A247-BE7C6DB634AA}">
      <dgm:prSet phldrT="[Текст]" custT="1"/>
      <dgm:spPr>
        <a:solidFill>
          <a:srgbClr val="FFCCFF">
            <a:alpha val="50000"/>
          </a:srgbClr>
        </a:solidFill>
      </dgm:spPr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использования игровых заданий</a:t>
          </a:r>
          <a:endParaRPr lang="ru-RU" sz="1050" dirty="0"/>
        </a:p>
      </dgm:t>
    </dgm:pt>
    <dgm:pt modelId="{D308E180-13F6-4C71-A0D8-9195D444B72D}" type="parTrans" cxnId="{B423263A-7561-4D05-81B9-F0C998082864}">
      <dgm:prSet/>
      <dgm:spPr/>
      <dgm:t>
        <a:bodyPr/>
        <a:lstStyle/>
        <a:p>
          <a:endParaRPr lang="ru-RU"/>
        </a:p>
      </dgm:t>
    </dgm:pt>
    <dgm:pt modelId="{2E27815B-9F4B-4931-8F94-E9D9E718C25F}" type="sibTrans" cxnId="{B423263A-7561-4D05-81B9-F0C998082864}">
      <dgm:prSet/>
      <dgm:spPr/>
      <dgm:t>
        <a:bodyPr/>
        <a:lstStyle/>
        <a:p>
          <a:endParaRPr lang="ru-RU"/>
        </a:p>
      </dgm:t>
    </dgm:pt>
    <dgm:pt modelId="{E7FD8FA1-56B2-4A6E-94CB-71299027CB71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05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игровых заданий</a:t>
          </a:r>
          <a:endParaRPr lang="ru-RU" sz="1050" dirty="0"/>
        </a:p>
      </dgm:t>
    </dgm:pt>
    <dgm:pt modelId="{2CD85009-98ED-47E6-8184-783070BBAE4D}" type="parTrans" cxnId="{2F4BDC16-7522-4C96-AF46-8D01C05E37DB}">
      <dgm:prSet/>
      <dgm:spPr/>
      <dgm:t>
        <a:bodyPr/>
        <a:lstStyle/>
        <a:p>
          <a:endParaRPr lang="ru-RU"/>
        </a:p>
      </dgm:t>
    </dgm:pt>
    <dgm:pt modelId="{6A13E0E4-C60A-40EA-A435-276EEBF77542}" type="sibTrans" cxnId="{2F4BDC16-7522-4C96-AF46-8D01C05E37DB}">
      <dgm:prSet/>
      <dgm:spPr/>
      <dgm:t>
        <a:bodyPr/>
        <a:lstStyle/>
        <a:p>
          <a:endParaRPr lang="ru-RU"/>
        </a:p>
      </dgm:t>
    </dgm:pt>
    <dgm:pt modelId="{15C2BBDC-0E79-4EB6-AC7F-8D84F418ED3A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Интеграцию разных видов деятельности</a:t>
          </a:r>
          <a:endParaRPr lang="ru-RU" sz="1200" dirty="0"/>
        </a:p>
      </dgm:t>
    </dgm:pt>
    <dgm:pt modelId="{A11DE865-0682-4433-8CB5-C455A93A2985}" type="parTrans" cxnId="{259CC9E3-7802-495A-A53B-275619FB009D}">
      <dgm:prSet/>
      <dgm:spPr/>
      <dgm:t>
        <a:bodyPr/>
        <a:lstStyle/>
        <a:p>
          <a:endParaRPr lang="ru-RU"/>
        </a:p>
      </dgm:t>
    </dgm:pt>
    <dgm:pt modelId="{B3FB0505-D015-4C11-B5F4-186A50F35153}" type="sibTrans" cxnId="{259CC9E3-7802-495A-A53B-275619FB009D}">
      <dgm:prSet/>
      <dgm:spPr/>
      <dgm:t>
        <a:bodyPr/>
        <a:lstStyle/>
        <a:p>
          <a:endParaRPr lang="ru-RU"/>
        </a:p>
      </dgm:t>
    </dgm:pt>
    <dgm:pt modelId="{758FE2E5-B909-4351-855D-865EBB0ACB2D}" type="pres">
      <dgm:prSet presAssocID="{28E92E6A-BE73-48E5-AC77-D2FB3699C2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EDD65-8BD7-432F-8D73-555C085EB19C}" type="pres">
      <dgm:prSet presAssocID="{28E92E6A-BE73-48E5-AC77-D2FB3699C2B5}" presName="radial" presStyleCnt="0">
        <dgm:presLayoutVars>
          <dgm:animLvl val="ctr"/>
        </dgm:presLayoutVars>
      </dgm:prSet>
      <dgm:spPr/>
    </dgm:pt>
    <dgm:pt modelId="{B1321689-EEC3-4F10-AC86-0C60AD5B16A0}" type="pres">
      <dgm:prSet presAssocID="{456F289B-B287-4802-932E-4D342D5F0DD3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136A0578-3E46-4549-9A69-772077EDB3BA}" type="pres">
      <dgm:prSet presAssocID="{8B9C200E-D68F-4D07-BF74-B5FE5F51B8D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33481-34A1-40DB-9565-7C4C3754EAFE}" type="pres">
      <dgm:prSet presAssocID="{2694474A-E4A7-4D7A-9BF9-60F65B45476D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172C-0CEE-4D66-A3BE-E06192C1AD93}" type="pres">
      <dgm:prSet presAssocID="{E7FD8FA1-56B2-4A6E-94CB-71299027CB7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6ACBD-80AD-4369-B37F-D87ADE26E089}" type="pres">
      <dgm:prSet presAssocID="{15C2BBDC-0E79-4EB6-AC7F-8D84F418ED3A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A2683-2DC4-4FA6-A96C-0F515729AD20}" type="pres">
      <dgm:prSet presAssocID="{8FE00A4E-8666-409E-9159-42B78573AE7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877BB-3E27-411C-AFC2-A98991B38132}" type="pres">
      <dgm:prSet presAssocID="{D833ED5E-0ADA-446B-A247-BE7C6DB634AA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A9CD0-39F8-4E48-BCA6-14C7D2E64609}" type="presOf" srcId="{456F289B-B287-4802-932E-4D342D5F0DD3}" destId="{B1321689-EEC3-4F10-AC86-0C60AD5B16A0}" srcOrd="0" destOrd="0" presId="urn:microsoft.com/office/officeart/2005/8/layout/radial3"/>
    <dgm:cxn modelId="{A75656BC-D30F-4F19-A038-3E03CFBDA4E9}" srcId="{28E92E6A-BE73-48E5-AC77-D2FB3699C2B5}" destId="{456F289B-B287-4802-932E-4D342D5F0DD3}" srcOrd="0" destOrd="0" parTransId="{01E23065-B38D-4DBD-8913-D9F9E468185E}" sibTransId="{17896DA4-5E18-45C6-9C32-BC2507F695D4}"/>
    <dgm:cxn modelId="{2F4BDC16-7522-4C96-AF46-8D01C05E37DB}" srcId="{456F289B-B287-4802-932E-4D342D5F0DD3}" destId="{E7FD8FA1-56B2-4A6E-94CB-71299027CB71}" srcOrd="2" destOrd="0" parTransId="{2CD85009-98ED-47E6-8184-783070BBAE4D}" sibTransId="{6A13E0E4-C60A-40EA-A435-276EEBF77542}"/>
    <dgm:cxn modelId="{2A0A9791-A15D-427E-B9E9-571400D80415}" type="presOf" srcId="{15C2BBDC-0E79-4EB6-AC7F-8D84F418ED3A}" destId="{F5D6ACBD-80AD-4369-B37F-D87ADE26E089}" srcOrd="0" destOrd="0" presId="urn:microsoft.com/office/officeart/2005/8/layout/radial3"/>
    <dgm:cxn modelId="{270BA808-F6D4-45AB-875D-35F9D84FB455}" type="presOf" srcId="{E7FD8FA1-56B2-4A6E-94CB-71299027CB71}" destId="{F296172C-0CEE-4D66-A3BE-E06192C1AD93}" srcOrd="0" destOrd="0" presId="urn:microsoft.com/office/officeart/2005/8/layout/radial3"/>
    <dgm:cxn modelId="{B34ACD97-D43F-4545-A3A6-749662510301}" srcId="{456F289B-B287-4802-932E-4D342D5F0DD3}" destId="{8B9C200E-D68F-4D07-BF74-B5FE5F51B8DA}" srcOrd="0" destOrd="0" parTransId="{DD5A73D7-C7BA-4683-A894-691741D81DC2}" sibTransId="{A4762B94-522C-4050-918C-47F248B83BF4}"/>
    <dgm:cxn modelId="{540D45B1-1697-46FE-B4D9-E5A6443028E0}" type="presOf" srcId="{8B9C200E-D68F-4D07-BF74-B5FE5F51B8DA}" destId="{136A0578-3E46-4549-9A69-772077EDB3BA}" srcOrd="0" destOrd="0" presId="urn:microsoft.com/office/officeart/2005/8/layout/radial3"/>
    <dgm:cxn modelId="{B423263A-7561-4D05-81B9-F0C998082864}" srcId="{456F289B-B287-4802-932E-4D342D5F0DD3}" destId="{D833ED5E-0ADA-446B-A247-BE7C6DB634AA}" srcOrd="5" destOrd="0" parTransId="{D308E180-13F6-4C71-A0D8-9195D444B72D}" sibTransId="{2E27815B-9F4B-4931-8F94-E9D9E718C25F}"/>
    <dgm:cxn modelId="{259CC9E3-7802-495A-A53B-275619FB009D}" srcId="{456F289B-B287-4802-932E-4D342D5F0DD3}" destId="{15C2BBDC-0E79-4EB6-AC7F-8D84F418ED3A}" srcOrd="3" destOrd="0" parTransId="{A11DE865-0682-4433-8CB5-C455A93A2985}" sibTransId="{B3FB0505-D015-4C11-B5F4-186A50F35153}"/>
    <dgm:cxn modelId="{7E3FF785-92CA-4352-ADA2-D4AE2EE8EF6B}" type="presOf" srcId="{28E92E6A-BE73-48E5-AC77-D2FB3699C2B5}" destId="{758FE2E5-B909-4351-855D-865EBB0ACB2D}" srcOrd="0" destOrd="0" presId="urn:microsoft.com/office/officeart/2005/8/layout/radial3"/>
    <dgm:cxn modelId="{8E7A4420-6E23-4BEC-9022-F07E834B2D4A}" type="presOf" srcId="{2694474A-E4A7-4D7A-9BF9-60F65B45476D}" destId="{D4533481-34A1-40DB-9565-7C4C3754EAFE}" srcOrd="0" destOrd="0" presId="urn:microsoft.com/office/officeart/2005/8/layout/radial3"/>
    <dgm:cxn modelId="{7CB84183-D2F4-477F-88D2-9BB42A626EFC}" type="presOf" srcId="{8FE00A4E-8666-409E-9159-42B78573AE77}" destId="{0A7A2683-2DC4-4FA6-A96C-0F515729AD20}" srcOrd="0" destOrd="0" presId="urn:microsoft.com/office/officeart/2005/8/layout/radial3"/>
    <dgm:cxn modelId="{E6382C33-24D8-4A86-ACC9-5FCDBFAC429B}" srcId="{456F289B-B287-4802-932E-4D342D5F0DD3}" destId="{2694474A-E4A7-4D7A-9BF9-60F65B45476D}" srcOrd="1" destOrd="0" parTransId="{835DE1A5-9C02-4777-95C0-7A1760123792}" sibTransId="{4EE63339-99DC-4543-A9B7-4D93C21A8EB3}"/>
    <dgm:cxn modelId="{47340B56-B033-4E7D-9F5B-C566602779F9}" srcId="{456F289B-B287-4802-932E-4D342D5F0DD3}" destId="{8FE00A4E-8666-409E-9159-42B78573AE77}" srcOrd="4" destOrd="0" parTransId="{E41E980B-AC79-4728-B3CB-716F55832CE0}" sibTransId="{77F1F764-5B71-4F3D-A1E1-F5EAD67EBA8B}"/>
    <dgm:cxn modelId="{CE0C6F89-B5F3-418A-B363-A2A47395E6E8}" type="presOf" srcId="{D833ED5E-0ADA-446B-A247-BE7C6DB634AA}" destId="{E8A877BB-3E27-411C-AFC2-A98991B38132}" srcOrd="0" destOrd="0" presId="urn:microsoft.com/office/officeart/2005/8/layout/radial3"/>
    <dgm:cxn modelId="{94BCCCA2-340D-4EFB-941E-39730CA2D24D}" type="presParOf" srcId="{758FE2E5-B909-4351-855D-865EBB0ACB2D}" destId="{3A8EDD65-8BD7-432F-8D73-555C085EB19C}" srcOrd="0" destOrd="0" presId="urn:microsoft.com/office/officeart/2005/8/layout/radial3"/>
    <dgm:cxn modelId="{40355F00-A424-4062-BEAE-9714FA9FF486}" type="presParOf" srcId="{3A8EDD65-8BD7-432F-8D73-555C085EB19C}" destId="{B1321689-EEC3-4F10-AC86-0C60AD5B16A0}" srcOrd="0" destOrd="0" presId="urn:microsoft.com/office/officeart/2005/8/layout/radial3"/>
    <dgm:cxn modelId="{3F8E9E1E-088C-4118-89DF-CEEE9AC557EB}" type="presParOf" srcId="{3A8EDD65-8BD7-432F-8D73-555C085EB19C}" destId="{136A0578-3E46-4549-9A69-772077EDB3BA}" srcOrd="1" destOrd="0" presId="urn:microsoft.com/office/officeart/2005/8/layout/radial3"/>
    <dgm:cxn modelId="{8226F888-4EBD-4053-9173-917905888D09}" type="presParOf" srcId="{3A8EDD65-8BD7-432F-8D73-555C085EB19C}" destId="{D4533481-34A1-40DB-9565-7C4C3754EAFE}" srcOrd="2" destOrd="0" presId="urn:microsoft.com/office/officeart/2005/8/layout/radial3"/>
    <dgm:cxn modelId="{06D7D271-4601-4306-BE0A-A50844D93FB2}" type="presParOf" srcId="{3A8EDD65-8BD7-432F-8D73-555C085EB19C}" destId="{F296172C-0CEE-4D66-A3BE-E06192C1AD93}" srcOrd="3" destOrd="0" presId="urn:microsoft.com/office/officeart/2005/8/layout/radial3"/>
    <dgm:cxn modelId="{3032878F-F41B-48F8-BE1C-CB2E5C249911}" type="presParOf" srcId="{3A8EDD65-8BD7-432F-8D73-555C085EB19C}" destId="{F5D6ACBD-80AD-4369-B37F-D87ADE26E089}" srcOrd="4" destOrd="0" presId="urn:microsoft.com/office/officeart/2005/8/layout/radial3"/>
    <dgm:cxn modelId="{64558061-1EA2-43BE-9E4A-2C8C72436D24}" type="presParOf" srcId="{3A8EDD65-8BD7-432F-8D73-555C085EB19C}" destId="{0A7A2683-2DC4-4FA6-A96C-0F515729AD20}" srcOrd="5" destOrd="0" presId="urn:microsoft.com/office/officeart/2005/8/layout/radial3"/>
    <dgm:cxn modelId="{BBBE93E4-DABF-470B-AB33-6A7FF17D3423}" type="presParOf" srcId="{3A8EDD65-8BD7-432F-8D73-555C085EB19C}" destId="{E8A877BB-3E27-411C-AFC2-A98991B3813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545CE-B1E9-41FC-8958-4412BFC708B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27088-97B4-40BC-909F-2F30391C3C1D}">
      <dgm:prSet phldrT="[Текст]"/>
      <dgm:spPr>
        <a:solidFill>
          <a:srgbClr val="FFCCFF">
            <a:alpha val="74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Segoe Print" panose="02000600000000000000" pitchFamily="2" charset="0"/>
              <a:cs typeface="Times New Roman" panose="02020603050405020304" pitchFamily="18" charset="0"/>
            </a:rPr>
            <a:t>Родители </a:t>
          </a:r>
          <a:r>
            <a:rPr lang="ru-RU" b="1" dirty="0" smtClean="0">
              <a:solidFill>
                <a:srgbClr val="0000FF"/>
              </a:solidFill>
              <a:latin typeface="Segoe Print" panose="02000600000000000000" pitchFamily="2" charset="0"/>
              <a:cs typeface="Times New Roman" panose="02020603050405020304" pitchFamily="18" charset="0"/>
            </a:rPr>
            <a:t>обеспечивают поддержку</a:t>
          </a:r>
          <a:endParaRPr lang="ru-RU" dirty="0"/>
        </a:p>
      </dgm:t>
    </dgm:pt>
    <dgm:pt modelId="{C976CCEC-F141-40D0-AB26-0065922D094E}" type="parTrans" cxnId="{E1E0092C-0253-4785-8DD4-4FE057DACBCD}">
      <dgm:prSet/>
      <dgm:spPr/>
      <dgm:t>
        <a:bodyPr/>
        <a:lstStyle/>
        <a:p>
          <a:endParaRPr lang="ru-RU"/>
        </a:p>
      </dgm:t>
    </dgm:pt>
    <dgm:pt modelId="{9D6F6656-4C1E-45A1-924B-D5352B45A90F}" type="sibTrans" cxnId="{E1E0092C-0253-4785-8DD4-4FE057DACBCD}">
      <dgm:prSet/>
      <dgm:spPr/>
      <dgm:t>
        <a:bodyPr/>
        <a:lstStyle/>
        <a:p>
          <a:endParaRPr lang="ru-RU"/>
        </a:p>
      </dgm:t>
    </dgm:pt>
    <dgm:pt modelId="{A37FD61A-34DE-46C5-9A39-0ED2218AE26D}">
      <dgm:prSet phldrT="[Текст]" custT="1"/>
      <dgm:spPr>
        <a:solidFill>
          <a:srgbClr val="FFC000">
            <a:alpha val="74000"/>
          </a:srgbClr>
        </a:solidFill>
      </dgm:spPr>
      <dgm:t>
        <a:bodyPr/>
        <a:lstStyle/>
        <a:p>
          <a:r>
            <a:rPr lang="ru-RU" sz="1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Организационную  (экскурсии, походы</a:t>
          </a:r>
          <a:endParaRPr lang="ru-RU" sz="1000" dirty="0"/>
        </a:p>
      </dgm:t>
    </dgm:pt>
    <dgm:pt modelId="{8451B204-8134-4E95-9725-6777ABF77770}" type="parTrans" cxnId="{20105ADE-ED6A-41FC-8D5B-687FE7A23DCE}">
      <dgm:prSet/>
      <dgm:spPr/>
      <dgm:t>
        <a:bodyPr/>
        <a:lstStyle/>
        <a:p>
          <a:endParaRPr lang="ru-RU"/>
        </a:p>
      </dgm:t>
    </dgm:pt>
    <dgm:pt modelId="{72ACA55A-0BA1-41FA-98EA-1E2DB16F4BE3}" type="sibTrans" cxnId="{20105ADE-ED6A-41FC-8D5B-687FE7A23DCE}">
      <dgm:prSet/>
      <dgm:spPr/>
      <dgm:t>
        <a:bodyPr/>
        <a:lstStyle/>
        <a:p>
          <a:endParaRPr lang="ru-RU"/>
        </a:p>
      </dgm:t>
    </dgm:pt>
    <dgm:pt modelId="{57F03A0E-BC9F-46EE-B06B-A131607FF798}">
      <dgm:prSet phldrT="[Текст]"/>
      <dgm:spPr>
        <a:solidFill>
          <a:schemeClr val="accent1">
            <a:lumMod val="60000"/>
            <a:lumOff val="40000"/>
            <a:alpha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Техническую (фото, виде)</a:t>
          </a:r>
          <a:endParaRPr lang="ru-RU" dirty="0"/>
        </a:p>
      </dgm:t>
    </dgm:pt>
    <dgm:pt modelId="{BB2EB206-E2D8-4E29-8EB4-B3A6441741D4}" type="parTrans" cxnId="{6AA5B48C-1C02-405B-97A3-25041641B298}">
      <dgm:prSet/>
      <dgm:spPr/>
      <dgm:t>
        <a:bodyPr/>
        <a:lstStyle/>
        <a:p>
          <a:endParaRPr lang="ru-RU"/>
        </a:p>
      </dgm:t>
    </dgm:pt>
    <dgm:pt modelId="{5EC5BAC4-9614-43C3-9080-0B11338FA82E}" type="sibTrans" cxnId="{6AA5B48C-1C02-405B-97A3-25041641B298}">
      <dgm:prSet/>
      <dgm:spPr/>
      <dgm:t>
        <a:bodyPr/>
        <a:lstStyle/>
        <a:p>
          <a:endParaRPr lang="ru-RU"/>
        </a:p>
      </dgm:t>
    </dgm:pt>
    <dgm:pt modelId="{8BAEBBFE-99E3-4E39-AB33-406E128FC4ED}">
      <dgm:prSet phldrT="[Текст]"/>
      <dgm:spPr>
        <a:solidFill>
          <a:srgbClr val="92D050">
            <a:alpha val="74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Информационную (сбор информации)</a:t>
          </a:r>
          <a:endParaRPr lang="ru-RU" dirty="0"/>
        </a:p>
      </dgm:t>
    </dgm:pt>
    <dgm:pt modelId="{14C1EADC-5BDD-4C09-8C84-A7C031B5A051}" type="parTrans" cxnId="{EC3FADC1-E9B9-48C9-A485-8C012A459B53}">
      <dgm:prSet/>
      <dgm:spPr/>
      <dgm:t>
        <a:bodyPr/>
        <a:lstStyle/>
        <a:p>
          <a:endParaRPr lang="ru-RU"/>
        </a:p>
      </dgm:t>
    </dgm:pt>
    <dgm:pt modelId="{49A6C725-6617-4FAE-8988-58A4C6B7E640}" type="sibTrans" cxnId="{EC3FADC1-E9B9-48C9-A485-8C012A459B53}">
      <dgm:prSet/>
      <dgm:spPr/>
      <dgm:t>
        <a:bodyPr/>
        <a:lstStyle/>
        <a:p>
          <a:endParaRPr lang="ru-RU"/>
        </a:p>
      </dgm:t>
    </dgm:pt>
    <dgm:pt modelId="{3A12D4C3-D3A7-415A-B32F-D9CE9606473D}">
      <dgm:prSet phldrT="[Текст]"/>
      <dgm:spPr>
        <a:solidFill>
          <a:srgbClr val="FFFF00">
            <a:alpha val="74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Мотивационную (поддержка интереса, уверенности в успехе)</a:t>
          </a:r>
          <a:endParaRPr lang="ru-RU" dirty="0"/>
        </a:p>
      </dgm:t>
    </dgm:pt>
    <dgm:pt modelId="{2BB4ACB2-8C87-4232-8FAD-2E8A0A1DF2E4}" type="parTrans" cxnId="{985AFEB7-3F96-4725-A88B-944EA7256FBC}">
      <dgm:prSet/>
      <dgm:spPr/>
      <dgm:t>
        <a:bodyPr/>
        <a:lstStyle/>
        <a:p>
          <a:endParaRPr lang="ru-RU"/>
        </a:p>
      </dgm:t>
    </dgm:pt>
    <dgm:pt modelId="{DC41BD3C-F961-44F6-B9C3-24FADD94EA3E}" type="sibTrans" cxnId="{985AFEB7-3F96-4725-A88B-944EA7256FBC}">
      <dgm:prSet/>
      <dgm:spPr/>
      <dgm:t>
        <a:bodyPr/>
        <a:lstStyle/>
        <a:p>
          <a:endParaRPr lang="ru-RU"/>
        </a:p>
      </dgm:t>
    </dgm:pt>
    <dgm:pt modelId="{12F699D0-7F6C-42BB-957B-E0C92A134BF2}" type="pres">
      <dgm:prSet presAssocID="{598545CE-B1E9-41FC-8958-4412BFC708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EAC60-518E-49CA-BCD3-52EA7AA4E6AA}" type="pres">
      <dgm:prSet presAssocID="{598545CE-B1E9-41FC-8958-4412BFC708B9}" presName="radial" presStyleCnt="0">
        <dgm:presLayoutVars>
          <dgm:animLvl val="ctr"/>
        </dgm:presLayoutVars>
      </dgm:prSet>
      <dgm:spPr/>
    </dgm:pt>
    <dgm:pt modelId="{172CFA15-BF96-4129-8A0B-179B6518407F}" type="pres">
      <dgm:prSet presAssocID="{02927088-97B4-40BC-909F-2F30391C3C1D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B8532F4B-A2A5-473E-9738-CEA22A1FB5D8}" type="pres">
      <dgm:prSet presAssocID="{A37FD61A-34DE-46C5-9A39-0ED2218AE26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3BDD8-39AF-4C2E-9D02-9CB16A182A2D}" type="pres">
      <dgm:prSet presAssocID="{57F03A0E-BC9F-46EE-B06B-A131607FF79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84C8-AA8E-4224-9918-0C0FE20746B4}" type="pres">
      <dgm:prSet presAssocID="{8BAEBBFE-99E3-4E39-AB33-406E128FC4E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9CC37-F437-4C26-A751-3EE9E771800C}" type="pres">
      <dgm:prSet presAssocID="{3A12D4C3-D3A7-415A-B32F-D9CE9606473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E7E7F-EEEA-48A3-ADBC-7304967ED72E}" type="presOf" srcId="{3A12D4C3-D3A7-415A-B32F-D9CE9606473D}" destId="{49F9CC37-F437-4C26-A751-3EE9E771800C}" srcOrd="0" destOrd="0" presId="urn:microsoft.com/office/officeart/2005/8/layout/radial3"/>
    <dgm:cxn modelId="{09E5C170-27C6-4066-8147-F7E7ED074D3E}" type="presOf" srcId="{02927088-97B4-40BC-909F-2F30391C3C1D}" destId="{172CFA15-BF96-4129-8A0B-179B6518407F}" srcOrd="0" destOrd="0" presId="urn:microsoft.com/office/officeart/2005/8/layout/radial3"/>
    <dgm:cxn modelId="{20105ADE-ED6A-41FC-8D5B-687FE7A23DCE}" srcId="{02927088-97B4-40BC-909F-2F30391C3C1D}" destId="{A37FD61A-34DE-46C5-9A39-0ED2218AE26D}" srcOrd="0" destOrd="0" parTransId="{8451B204-8134-4E95-9725-6777ABF77770}" sibTransId="{72ACA55A-0BA1-41FA-98EA-1E2DB16F4BE3}"/>
    <dgm:cxn modelId="{10EF611E-BA07-4CE1-8B04-D0FA021946E7}" type="presOf" srcId="{A37FD61A-34DE-46C5-9A39-0ED2218AE26D}" destId="{B8532F4B-A2A5-473E-9738-CEA22A1FB5D8}" srcOrd="0" destOrd="0" presId="urn:microsoft.com/office/officeart/2005/8/layout/radial3"/>
    <dgm:cxn modelId="{31725280-AA78-4D33-B5E0-2559F7CC98D8}" type="presOf" srcId="{57F03A0E-BC9F-46EE-B06B-A131607FF798}" destId="{3CD3BDD8-39AF-4C2E-9D02-9CB16A182A2D}" srcOrd="0" destOrd="0" presId="urn:microsoft.com/office/officeart/2005/8/layout/radial3"/>
    <dgm:cxn modelId="{6AA5B48C-1C02-405B-97A3-25041641B298}" srcId="{02927088-97B4-40BC-909F-2F30391C3C1D}" destId="{57F03A0E-BC9F-46EE-B06B-A131607FF798}" srcOrd="1" destOrd="0" parTransId="{BB2EB206-E2D8-4E29-8EB4-B3A6441741D4}" sibTransId="{5EC5BAC4-9614-43C3-9080-0B11338FA82E}"/>
    <dgm:cxn modelId="{A7761B13-5C90-4D3D-A475-2F686A1C6CE1}" type="presOf" srcId="{8BAEBBFE-99E3-4E39-AB33-406E128FC4ED}" destId="{132884C8-AA8E-4224-9918-0C0FE20746B4}" srcOrd="0" destOrd="0" presId="urn:microsoft.com/office/officeart/2005/8/layout/radial3"/>
    <dgm:cxn modelId="{B527F4FF-78A4-4C0F-B810-0FD23A1F80CD}" type="presOf" srcId="{598545CE-B1E9-41FC-8958-4412BFC708B9}" destId="{12F699D0-7F6C-42BB-957B-E0C92A134BF2}" srcOrd="0" destOrd="0" presId="urn:microsoft.com/office/officeart/2005/8/layout/radial3"/>
    <dgm:cxn modelId="{EC3FADC1-E9B9-48C9-A485-8C012A459B53}" srcId="{02927088-97B4-40BC-909F-2F30391C3C1D}" destId="{8BAEBBFE-99E3-4E39-AB33-406E128FC4ED}" srcOrd="2" destOrd="0" parTransId="{14C1EADC-5BDD-4C09-8C84-A7C031B5A051}" sibTransId="{49A6C725-6617-4FAE-8988-58A4C6B7E640}"/>
    <dgm:cxn modelId="{985AFEB7-3F96-4725-A88B-944EA7256FBC}" srcId="{02927088-97B4-40BC-909F-2F30391C3C1D}" destId="{3A12D4C3-D3A7-415A-B32F-D9CE9606473D}" srcOrd="3" destOrd="0" parTransId="{2BB4ACB2-8C87-4232-8FAD-2E8A0A1DF2E4}" sibTransId="{DC41BD3C-F961-44F6-B9C3-24FADD94EA3E}"/>
    <dgm:cxn modelId="{E1E0092C-0253-4785-8DD4-4FE057DACBCD}" srcId="{598545CE-B1E9-41FC-8958-4412BFC708B9}" destId="{02927088-97B4-40BC-909F-2F30391C3C1D}" srcOrd="0" destOrd="0" parTransId="{C976CCEC-F141-40D0-AB26-0065922D094E}" sibTransId="{9D6F6656-4C1E-45A1-924B-D5352B45A90F}"/>
    <dgm:cxn modelId="{A8031A42-A244-4C94-BC25-F1DC37F5AE97}" type="presParOf" srcId="{12F699D0-7F6C-42BB-957B-E0C92A134BF2}" destId="{849EAC60-518E-49CA-BCD3-52EA7AA4E6AA}" srcOrd="0" destOrd="0" presId="urn:microsoft.com/office/officeart/2005/8/layout/radial3"/>
    <dgm:cxn modelId="{7EA77AD0-D417-446B-BEF9-15C10E5DAD7E}" type="presParOf" srcId="{849EAC60-518E-49CA-BCD3-52EA7AA4E6AA}" destId="{172CFA15-BF96-4129-8A0B-179B6518407F}" srcOrd="0" destOrd="0" presId="urn:microsoft.com/office/officeart/2005/8/layout/radial3"/>
    <dgm:cxn modelId="{02D45F2B-18CF-4ED3-B9A2-237BAB0F70A8}" type="presParOf" srcId="{849EAC60-518E-49CA-BCD3-52EA7AA4E6AA}" destId="{B8532F4B-A2A5-473E-9738-CEA22A1FB5D8}" srcOrd="1" destOrd="0" presId="urn:microsoft.com/office/officeart/2005/8/layout/radial3"/>
    <dgm:cxn modelId="{29DBB1DB-B86B-4BD9-AA2C-71F952F0B0B5}" type="presParOf" srcId="{849EAC60-518E-49CA-BCD3-52EA7AA4E6AA}" destId="{3CD3BDD8-39AF-4C2E-9D02-9CB16A182A2D}" srcOrd="2" destOrd="0" presId="urn:microsoft.com/office/officeart/2005/8/layout/radial3"/>
    <dgm:cxn modelId="{24C13367-CA8F-446D-A6E9-6EA548C37B90}" type="presParOf" srcId="{849EAC60-518E-49CA-BCD3-52EA7AA4E6AA}" destId="{132884C8-AA8E-4224-9918-0C0FE20746B4}" srcOrd="3" destOrd="0" presId="urn:microsoft.com/office/officeart/2005/8/layout/radial3"/>
    <dgm:cxn modelId="{E7F74B9A-20EB-4081-B0E4-DA97FEF3BCFB}" type="presParOf" srcId="{849EAC60-518E-49CA-BCD3-52EA7AA4E6AA}" destId="{49F9CC37-F437-4C26-A751-3EE9E771800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8CBFD4-63B1-48F6-B658-A338C11AD4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D11C476-BE55-48A5-A3B3-2A892A67BAEC}">
      <dgm:prSet phldrT="[Текст]"/>
      <dgm:spPr>
        <a:solidFill>
          <a:srgbClr val="FFFF00">
            <a:alpha val="70000"/>
          </a:srgbClr>
        </a:solidFill>
      </dgm:spPr>
      <dgm:t>
        <a:bodyPr/>
        <a:lstStyle/>
        <a:p>
          <a:pPr algn="ctr"/>
          <a:r>
            <a:rPr lang="ru-RU" dirty="0" smtClean="0"/>
            <a:t>педагог</a:t>
          </a:r>
          <a:endParaRPr lang="ru-RU" dirty="0"/>
        </a:p>
      </dgm:t>
    </dgm:pt>
    <dgm:pt modelId="{D14F9C07-1190-4EEE-B710-8F8EC9247FBC}" type="parTrans" cxnId="{2E67C590-EF0C-40E7-ABA4-DFDDF29E85AB}">
      <dgm:prSet/>
      <dgm:spPr/>
      <dgm:t>
        <a:bodyPr/>
        <a:lstStyle/>
        <a:p>
          <a:endParaRPr lang="ru-RU"/>
        </a:p>
      </dgm:t>
    </dgm:pt>
    <dgm:pt modelId="{C549A3D8-E44F-458D-A7D7-93E27D93B7ED}" type="sibTrans" cxnId="{2E67C590-EF0C-40E7-ABA4-DFDDF29E85AB}">
      <dgm:prSet/>
      <dgm:spPr/>
      <dgm:t>
        <a:bodyPr/>
        <a:lstStyle/>
        <a:p>
          <a:endParaRPr lang="ru-RU"/>
        </a:p>
      </dgm:t>
    </dgm:pt>
    <dgm:pt modelId="{85E84A88-EF9D-49CA-93C3-EEF5FAC6FB12}">
      <dgm:prSet phldrT="[Текст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5387BF31-0E4F-4EDE-BEFB-559A61F7F291}" type="parTrans" cxnId="{81C344DA-DBDE-4E2B-8A51-307FFCC5164D}">
      <dgm:prSet/>
      <dgm:spPr/>
      <dgm:t>
        <a:bodyPr/>
        <a:lstStyle/>
        <a:p>
          <a:endParaRPr lang="ru-RU"/>
        </a:p>
      </dgm:t>
    </dgm:pt>
    <dgm:pt modelId="{B345BCAB-30CF-4717-A9A7-BCB1134C4F46}" type="sibTrans" cxnId="{81C344DA-DBDE-4E2B-8A51-307FFCC5164D}">
      <dgm:prSet/>
      <dgm:spPr/>
      <dgm:t>
        <a:bodyPr/>
        <a:lstStyle/>
        <a:p>
          <a:endParaRPr lang="ru-RU"/>
        </a:p>
      </dgm:t>
    </dgm:pt>
    <dgm:pt modelId="{1B4D701B-AF2E-4BDD-AF11-E6B8B8EDF553}">
      <dgm:prSet phldrT="[Текст]"/>
      <dgm:spPr>
        <a:solidFill>
          <a:srgbClr val="00B0F0">
            <a:alpha val="71000"/>
          </a:srgbClr>
        </a:solidFill>
      </dgm:spPr>
      <dgm:t>
        <a:bodyPr/>
        <a:lstStyle/>
        <a:p>
          <a:pPr algn="ctr"/>
          <a:r>
            <a:rPr lang="ru-RU" dirty="0" smtClean="0"/>
            <a:t>родитель</a:t>
          </a:r>
          <a:endParaRPr lang="ru-RU" dirty="0"/>
        </a:p>
      </dgm:t>
    </dgm:pt>
    <dgm:pt modelId="{EBA5E740-79C3-40AB-995E-932ECCB98235}" type="parTrans" cxnId="{CB3D7AF2-80D0-4E54-A3DC-F0ECB1656F63}">
      <dgm:prSet/>
      <dgm:spPr/>
      <dgm:t>
        <a:bodyPr/>
        <a:lstStyle/>
        <a:p>
          <a:endParaRPr lang="ru-RU"/>
        </a:p>
      </dgm:t>
    </dgm:pt>
    <dgm:pt modelId="{7A22F9DB-E3C3-46B1-AE86-EC53F12FD956}" type="sibTrans" cxnId="{CB3D7AF2-80D0-4E54-A3DC-F0ECB1656F63}">
      <dgm:prSet/>
      <dgm:spPr/>
      <dgm:t>
        <a:bodyPr/>
        <a:lstStyle/>
        <a:p>
          <a:endParaRPr lang="ru-RU"/>
        </a:p>
      </dgm:t>
    </dgm:pt>
    <dgm:pt modelId="{255D4BB1-5400-4F26-A8AF-367BBF70F7A8}" type="pres">
      <dgm:prSet presAssocID="{AB8CBFD4-63B1-48F6-B658-A338C11AD42A}" presName="compositeShape" presStyleCnt="0">
        <dgm:presLayoutVars>
          <dgm:chMax val="7"/>
          <dgm:dir/>
          <dgm:resizeHandles val="exact"/>
        </dgm:presLayoutVars>
      </dgm:prSet>
      <dgm:spPr/>
    </dgm:pt>
    <dgm:pt modelId="{F685C22D-731E-4AE7-B929-5A7A1221E3F3}" type="pres">
      <dgm:prSet presAssocID="{0D11C476-BE55-48A5-A3B3-2A892A67BAEC}" presName="circ1" presStyleLbl="vennNode1" presStyleIdx="0" presStyleCnt="3"/>
      <dgm:spPr/>
      <dgm:t>
        <a:bodyPr/>
        <a:lstStyle/>
        <a:p>
          <a:endParaRPr lang="ru-RU"/>
        </a:p>
      </dgm:t>
    </dgm:pt>
    <dgm:pt modelId="{763B1510-4B9D-4ACB-B19C-B1A89B834C25}" type="pres">
      <dgm:prSet presAssocID="{0D11C476-BE55-48A5-A3B3-2A892A67BA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9F36D-7D9E-4C64-970B-A8F915DB5CE7}" type="pres">
      <dgm:prSet presAssocID="{85E84A88-EF9D-49CA-93C3-EEF5FAC6FB12}" presName="circ2" presStyleLbl="vennNode1" presStyleIdx="1" presStyleCnt="3"/>
      <dgm:spPr/>
      <dgm:t>
        <a:bodyPr/>
        <a:lstStyle/>
        <a:p>
          <a:endParaRPr lang="ru-RU"/>
        </a:p>
      </dgm:t>
    </dgm:pt>
    <dgm:pt modelId="{53BF234E-BA46-4F03-A357-248FD376C899}" type="pres">
      <dgm:prSet presAssocID="{85E84A88-EF9D-49CA-93C3-EEF5FAC6FB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54EC8-8F62-4D19-977A-3AE182F0D925}" type="pres">
      <dgm:prSet presAssocID="{1B4D701B-AF2E-4BDD-AF11-E6B8B8EDF553}" presName="circ3" presStyleLbl="vennNode1" presStyleIdx="2" presStyleCnt="3"/>
      <dgm:spPr/>
      <dgm:t>
        <a:bodyPr/>
        <a:lstStyle/>
        <a:p>
          <a:endParaRPr lang="ru-RU"/>
        </a:p>
      </dgm:t>
    </dgm:pt>
    <dgm:pt modelId="{95109404-A87F-4A50-8ECC-65308FC553CC}" type="pres">
      <dgm:prSet presAssocID="{1B4D701B-AF2E-4BDD-AF11-E6B8B8EDF5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ADEA9-53DD-452E-9B35-5C3B57D6CA79}" type="presOf" srcId="{0D11C476-BE55-48A5-A3B3-2A892A67BAEC}" destId="{763B1510-4B9D-4ACB-B19C-B1A89B834C25}" srcOrd="1" destOrd="0" presId="urn:microsoft.com/office/officeart/2005/8/layout/venn1"/>
    <dgm:cxn modelId="{81C344DA-DBDE-4E2B-8A51-307FFCC5164D}" srcId="{AB8CBFD4-63B1-48F6-B658-A338C11AD42A}" destId="{85E84A88-EF9D-49CA-93C3-EEF5FAC6FB12}" srcOrd="1" destOrd="0" parTransId="{5387BF31-0E4F-4EDE-BEFB-559A61F7F291}" sibTransId="{B345BCAB-30CF-4717-A9A7-BCB1134C4F46}"/>
    <dgm:cxn modelId="{FC7F2511-E7B7-47C4-AA6A-B9E004C0951B}" type="presOf" srcId="{85E84A88-EF9D-49CA-93C3-EEF5FAC6FB12}" destId="{9059F36D-7D9E-4C64-970B-A8F915DB5CE7}" srcOrd="0" destOrd="0" presId="urn:microsoft.com/office/officeart/2005/8/layout/venn1"/>
    <dgm:cxn modelId="{C3C532DD-23D3-4996-AA1C-2A4AA523F317}" type="presOf" srcId="{1B4D701B-AF2E-4BDD-AF11-E6B8B8EDF553}" destId="{95109404-A87F-4A50-8ECC-65308FC553CC}" srcOrd="1" destOrd="0" presId="urn:microsoft.com/office/officeart/2005/8/layout/venn1"/>
    <dgm:cxn modelId="{2E67C590-EF0C-40E7-ABA4-DFDDF29E85AB}" srcId="{AB8CBFD4-63B1-48F6-B658-A338C11AD42A}" destId="{0D11C476-BE55-48A5-A3B3-2A892A67BAEC}" srcOrd="0" destOrd="0" parTransId="{D14F9C07-1190-4EEE-B710-8F8EC9247FBC}" sibTransId="{C549A3D8-E44F-458D-A7D7-93E27D93B7ED}"/>
    <dgm:cxn modelId="{BD8D3F75-733B-491F-8D68-C0F874888DAD}" type="presOf" srcId="{AB8CBFD4-63B1-48F6-B658-A338C11AD42A}" destId="{255D4BB1-5400-4F26-A8AF-367BBF70F7A8}" srcOrd="0" destOrd="0" presId="urn:microsoft.com/office/officeart/2005/8/layout/venn1"/>
    <dgm:cxn modelId="{007E31CA-3793-41B0-8DE4-B0FA25962544}" type="presOf" srcId="{1B4D701B-AF2E-4BDD-AF11-E6B8B8EDF553}" destId="{B1354EC8-8F62-4D19-977A-3AE182F0D925}" srcOrd="0" destOrd="0" presId="urn:microsoft.com/office/officeart/2005/8/layout/venn1"/>
    <dgm:cxn modelId="{CB3D7AF2-80D0-4E54-A3DC-F0ECB1656F63}" srcId="{AB8CBFD4-63B1-48F6-B658-A338C11AD42A}" destId="{1B4D701B-AF2E-4BDD-AF11-E6B8B8EDF553}" srcOrd="2" destOrd="0" parTransId="{EBA5E740-79C3-40AB-995E-932ECCB98235}" sibTransId="{7A22F9DB-E3C3-46B1-AE86-EC53F12FD956}"/>
    <dgm:cxn modelId="{01153F32-1A4F-4F13-B4BC-5F4E20C8C3A1}" type="presOf" srcId="{0D11C476-BE55-48A5-A3B3-2A892A67BAEC}" destId="{F685C22D-731E-4AE7-B929-5A7A1221E3F3}" srcOrd="0" destOrd="0" presId="urn:microsoft.com/office/officeart/2005/8/layout/venn1"/>
    <dgm:cxn modelId="{AE676577-57A1-4FE5-80C0-D70DD4019651}" type="presOf" srcId="{85E84A88-EF9D-49CA-93C3-EEF5FAC6FB12}" destId="{53BF234E-BA46-4F03-A357-248FD376C899}" srcOrd="1" destOrd="0" presId="urn:microsoft.com/office/officeart/2005/8/layout/venn1"/>
    <dgm:cxn modelId="{5B1562AE-E2EA-4FC8-9741-3B678817D622}" type="presParOf" srcId="{255D4BB1-5400-4F26-A8AF-367BBF70F7A8}" destId="{F685C22D-731E-4AE7-B929-5A7A1221E3F3}" srcOrd="0" destOrd="0" presId="urn:microsoft.com/office/officeart/2005/8/layout/venn1"/>
    <dgm:cxn modelId="{54243851-D367-4057-A890-A35B8A92EF48}" type="presParOf" srcId="{255D4BB1-5400-4F26-A8AF-367BBF70F7A8}" destId="{763B1510-4B9D-4ACB-B19C-B1A89B834C25}" srcOrd="1" destOrd="0" presId="urn:microsoft.com/office/officeart/2005/8/layout/venn1"/>
    <dgm:cxn modelId="{25655CE7-13DE-4698-8E72-9F2BB1361050}" type="presParOf" srcId="{255D4BB1-5400-4F26-A8AF-367BBF70F7A8}" destId="{9059F36D-7D9E-4C64-970B-A8F915DB5CE7}" srcOrd="2" destOrd="0" presId="urn:microsoft.com/office/officeart/2005/8/layout/venn1"/>
    <dgm:cxn modelId="{70964E73-5CAD-4DD2-9B3E-F2F91D44BAD5}" type="presParOf" srcId="{255D4BB1-5400-4F26-A8AF-367BBF70F7A8}" destId="{53BF234E-BA46-4F03-A357-248FD376C899}" srcOrd="3" destOrd="0" presId="urn:microsoft.com/office/officeart/2005/8/layout/venn1"/>
    <dgm:cxn modelId="{BCD903E8-28D1-40E4-9CD1-277FBA907E5A}" type="presParOf" srcId="{255D4BB1-5400-4F26-A8AF-367BBF70F7A8}" destId="{B1354EC8-8F62-4D19-977A-3AE182F0D925}" srcOrd="4" destOrd="0" presId="urn:microsoft.com/office/officeart/2005/8/layout/venn1"/>
    <dgm:cxn modelId="{625955D9-3B0C-4DA5-99D1-C9DDBA339E9E}" type="presParOf" srcId="{255D4BB1-5400-4F26-A8AF-367BBF70F7A8}" destId="{95109404-A87F-4A50-8ECC-65308FC553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1A727-9694-4C29-AECA-2C567A24A4F9}">
      <dsp:nvSpPr>
        <dsp:cNvPr id="0" name=""/>
        <dsp:cNvSpPr/>
      </dsp:nvSpPr>
      <dsp:spPr>
        <a:xfrm>
          <a:off x="1814783" y="1315131"/>
          <a:ext cx="3565132" cy="3254326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sz="4000" b="1" kern="1200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sz="40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ru-RU" sz="4000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4000" kern="1200" dirty="0"/>
        </a:p>
      </dsp:txBody>
      <dsp:txXfrm>
        <a:off x="1814783" y="1315131"/>
        <a:ext cx="3565132" cy="3254326"/>
      </dsp:txXfrm>
    </dsp:sp>
    <dsp:sp modelId="{A8164BDD-C7C9-4657-9C7C-F82203D95CF9}">
      <dsp:nvSpPr>
        <dsp:cNvPr id="0" name=""/>
        <dsp:cNvSpPr/>
      </dsp:nvSpPr>
      <dsp:spPr>
        <a:xfrm>
          <a:off x="2796138" y="52815"/>
          <a:ext cx="1602422" cy="1602422"/>
        </a:xfrm>
        <a:prstGeom prst="ellipse">
          <a:avLst/>
        </a:prstGeom>
        <a:solidFill>
          <a:srgbClr val="00B05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Особая форма организации учебного материала, помогающая ребенку систематизировать знания</a:t>
          </a:r>
          <a:endParaRPr lang="ru-RU" sz="1200" kern="1200" dirty="0"/>
        </a:p>
      </dsp:txBody>
      <dsp:txXfrm>
        <a:off x="2796138" y="52815"/>
        <a:ext cx="1602422" cy="1602422"/>
      </dsp:txXfrm>
    </dsp:sp>
    <dsp:sp modelId="{032DB6D8-D384-45DD-B46A-975BF163E27E}">
      <dsp:nvSpPr>
        <dsp:cNvPr id="0" name=""/>
        <dsp:cNvSpPr/>
      </dsp:nvSpPr>
      <dsp:spPr>
        <a:xfrm>
          <a:off x="4428812" y="839069"/>
          <a:ext cx="1602422" cy="1602422"/>
        </a:xfrm>
        <a:prstGeom prst="ellipse">
          <a:avLst/>
        </a:prstGeom>
        <a:solidFill>
          <a:srgbClr val="00B0F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подгрупповой и индивидуальной работы</a:t>
          </a:r>
          <a:endParaRPr lang="ru-RU" sz="1200" kern="1200" dirty="0"/>
        </a:p>
      </dsp:txBody>
      <dsp:txXfrm>
        <a:off x="4428812" y="839069"/>
        <a:ext cx="1602422" cy="1602422"/>
      </dsp:txXfrm>
    </dsp:sp>
    <dsp:sp modelId="{398135FD-0CE9-41A0-A79E-43B52E3621E4}">
      <dsp:nvSpPr>
        <dsp:cNvPr id="0" name=""/>
        <dsp:cNvSpPr/>
      </dsp:nvSpPr>
      <dsp:spPr>
        <a:xfrm>
          <a:off x="4832049" y="2605767"/>
          <a:ext cx="1602422" cy="1602422"/>
        </a:xfrm>
        <a:prstGeom prst="ellipse">
          <a:avLst/>
        </a:prstGeom>
        <a:solidFill>
          <a:schemeClr val="accent2">
            <a:lumMod val="60000"/>
            <a:lumOff val="4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повторить пройденный материал</a:t>
          </a:r>
          <a:endParaRPr lang="ru-RU" sz="1200" kern="1200" dirty="0"/>
        </a:p>
      </dsp:txBody>
      <dsp:txXfrm>
        <a:off x="4832049" y="2605767"/>
        <a:ext cx="1602422" cy="1602422"/>
      </dsp:txXfrm>
    </dsp:sp>
    <dsp:sp modelId="{6B745270-67D1-4366-B0C4-E148AFB2779F}">
      <dsp:nvSpPr>
        <dsp:cNvPr id="0" name=""/>
        <dsp:cNvSpPr/>
      </dsp:nvSpPr>
      <dsp:spPr>
        <a:xfrm>
          <a:off x="3702204" y="4022548"/>
          <a:ext cx="1602422" cy="1602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повторить пройденный материал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204" y="4022548"/>
        <a:ext cx="1602422" cy="1602422"/>
      </dsp:txXfrm>
    </dsp:sp>
    <dsp:sp modelId="{AA560AFD-386F-46DE-B681-A149FEE885D3}">
      <dsp:nvSpPr>
        <dsp:cNvPr id="0" name=""/>
        <dsp:cNvSpPr/>
      </dsp:nvSpPr>
      <dsp:spPr>
        <a:xfrm>
          <a:off x="1890072" y="4022548"/>
          <a:ext cx="1602422" cy="1602422"/>
        </a:xfrm>
        <a:prstGeom prst="ellipse">
          <a:avLst/>
        </a:prstGeom>
        <a:solidFill>
          <a:srgbClr val="FFCCFF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подать всю имеющуюся информацию в компактной форме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0072" y="4022548"/>
        <a:ext cx="1602422" cy="1602422"/>
      </dsp:txXfrm>
    </dsp:sp>
    <dsp:sp modelId="{90A9B47F-A1FA-4BB9-820A-A5A3FDC31B5D}">
      <dsp:nvSpPr>
        <dsp:cNvPr id="0" name=""/>
        <dsp:cNvSpPr/>
      </dsp:nvSpPr>
      <dsp:spPr>
        <a:xfrm>
          <a:off x="760227" y="2605767"/>
          <a:ext cx="1602422" cy="1602422"/>
        </a:xfrm>
        <a:prstGeom prst="ellipse">
          <a:avLst/>
        </a:prstGeom>
        <a:solidFill>
          <a:srgbClr val="92D05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kern="1200" dirty="0"/>
        </a:p>
      </dsp:txBody>
      <dsp:txXfrm>
        <a:off x="760227" y="2605767"/>
        <a:ext cx="1602422" cy="1602422"/>
      </dsp:txXfrm>
    </dsp:sp>
    <dsp:sp modelId="{1E25EACE-E495-47FA-8EA5-89BDD82FCF58}">
      <dsp:nvSpPr>
        <dsp:cNvPr id="0" name=""/>
        <dsp:cNvSpPr/>
      </dsp:nvSpPr>
      <dsp:spPr>
        <a:xfrm>
          <a:off x="1163464" y="839069"/>
          <a:ext cx="1602422" cy="1602422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kern="1200" dirty="0"/>
        </a:p>
      </dsp:txBody>
      <dsp:txXfrm>
        <a:off x="1163464" y="839069"/>
        <a:ext cx="1602422" cy="16024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21689-EEC3-4F10-AC86-0C60AD5B16A0}">
      <dsp:nvSpPr>
        <dsp:cNvPr id="0" name=""/>
        <dsp:cNvSpPr/>
      </dsp:nvSpPr>
      <dsp:spPr>
        <a:xfrm>
          <a:off x="1985520" y="1306807"/>
          <a:ext cx="3255555" cy="325555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sz="2400" b="1" kern="1200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sz="24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r>
            <a:rPr lang="ru-RU" sz="2400" b="1" kern="1200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обеспечивает:</a:t>
          </a:r>
          <a:r>
            <a:rPr lang="ru-RU" sz="2400" kern="1200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1985520" y="1306807"/>
        <a:ext cx="3255555" cy="3255555"/>
      </dsp:txXfrm>
    </dsp:sp>
    <dsp:sp modelId="{136A0578-3E46-4549-9A69-772077EDB3BA}">
      <dsp:nvSpPr>
        <dsp:cNvPr id="0" name=""/>
        <dsp:cNvSpPr/>
      </dsp:nvSpPr>
      <dsp:spPr>
        <a:xfrm>
          <a:off x="2799409" y="581"/>
          <a:ext cx="1627777" cy="1627777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050" kern="1200" dirty="0"/>
        </a:p>
      </dsp:txBody>
      <dsp:txXfrm>
        <a:off x="2799409" y="581"/>
        <a:ext cx="1627777" cy="1627777"/>
      </dsp:txXfrm>
    </dsp:sp>
    <dsp:sp modelId="{D4533481-34A1-40DB-9565-7C4C3754EAFE}">
      <dsp:nvSpPr>
        <dsp:cNvPr id="0" name=""/>
        <dsp:cNvSpPr/>
      </dsp:nvSpPr>
      <dsp:spPr>
        <a:xfrm>
          <a:off x="4635482" y="1060638"/>
          <a:ext cx="1627777" cy="1627777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050" kern="1200" dirty="0"/>
        </a:p>
      </dsp:txBody>
      <dsp:txXfrm>
        <a:off x="4635482" y="1060638"/>
        <a:ext cx="1627777" cy="1627777"/>
      </dsp:txXfrm>
    </dsp:sp>
    <dsp:sp modelId="{F296172C-0CEE-4D66-A3BE-E06192C1AD93}">
      <dsp:nvSpPr>
        <dsp:cNvPr id="0" name=""/>
        <dsp:cNvSpPr/>
      </dsp:nvSpPr>
      <dsp:spPr>
        <a:xfrm>
          <a:off x="4635482" y="3180754"/>
          <a:ext cx="1627777" cy="162777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игровых заданий</a:t>
          </a:r>
          <a:endParaRPr lang="ru-RU" sz="1050" kern="1200" dirty="0"/>
        </a:p>
      </dsp:txBody>
      <dsp:txXfrm>
        <a:off x="4635482" y="3180754"/>
        <a:ext cx="1627777" cy="1627777"/>
      </dsp:txXfrm>
    </dsp:sp>
    <dsp:sp modelId="{F5D6ACBD-80AD-4369-B37F-D87ADE26E089}">
      <dsp:nvSpPr>
        <dsp:cNvPr id="0" name=""/>
        <dsp:cNvSpPr/>
      </dsp:nvSpPr>
      <dsp:spPr>
        <a:xfrm>
          <a:off x="2799409" y="4240812"/>
          <a:ext cx="1627777" cy="1627777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Интеграцию разных видов деятельности</a:t>
          </a:r>
          <a:endParaRPr lang="ru-RU" sz="1200" kern="1200" dirty="0"/>
        </a:p>
      </dsp:txBody>
      <dsp:txXfrm>
        <a:off x="2799409" y="4240812"/>
        <a:ext cx="1627777" cy="1627777"/>
      </dsp:txXfrm>
    </dsp:sp>
    <dsp:sp modelId="{0A7A2683-2DC4-4FA6-A96C-0F515729AD20}">
      <dsp:nvSpPr>
        <dsp:cNvPr id="0" name=""/>
        <dsp:cNvSpPr/>
      </dsp:nvSpPr>
      <dsp:spPr>
        <a:xfrm>
          <a:off x="963335" y="3180754"/>
          <a:ext cx="1627777" cy="162777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Компактное</a:t>
          </a:r>
          <a:r>
            <a:rPr lang="ru-RU" sz="105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хранение большого количества игр и заданий в одной папке</a:t>
          </a:r>
          <a:endParaRPr lang="ru-RU" sz="1050" kern="1200" dirty="0"/>
        </a:p>
      </dsp:txBody>
      <dsp:txXfrm>
        <a:off x="963335" y="3180754"/>
        <a:ext cx="1627777" cy="1627777"/>
      </dsp:txXfrm>
    </dsp:sp>
    <dsp:sp modelId="{E8A877BB-3E27-411C-AFC2-A98991B38132}">
      <dsp:nvSpPr>
        <dsp:cNvPr id="0" name=""/>
        <dsp:cNvSpPr/>
      </dsp:nvSpPr>
      <dsp:spPr>
        <a:xfrm>
          <a:off x="963335" y="1060638"/>
          <a:ext cx="1627777" cy="1627777"/>
        </a:xfrm>
        <a:prstGeom prst="ellipse">
          <a:avLst/>
        </a:prstGeom>
        <a:solidFill>
          <a:srgbClr val="FFCC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использования игровых заданий</a:t>
          </a:r>
          <a:endParaRPr lang="ru-RU" sz="1050" kern="1200" dirty="0"/>
        </a:p>
      </dsp:txBody>
      <dsp:txXfrm>
        <a:off x="963335" y="1060638"/>
        <a:ext cx="1627777" cy="16277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CFA15-BF96-4129-8A0B-179B6518407F}">
      <dsp:nvSpPr>
        <dsp:cNvPr id="0" name=""/>
        <dsp:cNvSpPr/>
      </dsp:nvSpPr>
      <dsp:spPr>
        <a:xfrm>
          <a:off x="2030998" y="1304440"/>
          <a:ext cx="3249658" cy="3249658"/>
        </a:xfrm>
        <a:prstGeom prst="ellipse">
          <a:avLst/>
        </a:prstGeom>
        <a:solidFill>
          <a:srgbClr val="FFCCFF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  <a:latin typeface="Segoe Print" panose="02000600000000000000" pitchFamily="2" charset="0"/>
              <a:cs typeface="Times New Roman" panose="02020603050405020304" pitchFamily="18" charset="0"/>
            </a:rPr>
            <a:t>Родители </a:t>
          </a:r>
          <a:r>
            <a:rPr lang="ru-RU" sz="2300" b="1" kern="1200" dirty="0" smtClean="0">
              <a:solidFill>
                <a:srgbClr val="0000FF"/>
              </a:solidFill>
              <a:latin typeface="Segoe Print" panose="02000600000000000000" pitchFamily="2" charset="0"/>
              <a:cs typeface="Times New Roman" panose="02020603050405020304" pitchFamily="18" charset="0"/>
            </a:rPr>
            <a:t>обеспечивают поддержку</a:t>
          </a:r>
          <a:endParaRPr lang="ru-RU" sz="2300" kern="1200" dirty="0"/>
        </a:p>
      </dsp:txBody>
      <dsp:txXfrm>
        <a:off x="2030998" y="1304440"/>
        <a:ext cx="3249658" cy="3249658"/>
      </dsp:txXfrm>
    </dsp:sp>
    <dsp:sp modelId="{B8532F4B-A2A5-473E-9738-CEA22A1FB5D8}">
      <dsp:nvSpPr>
        <dsp:cNvPr id="0" name=""/>
        <dsp:cNvSpPr/>
      </dsp:nvSpPr>
      <dsp:spPr>
        <a:xfrm>
          <a:off x="2843413" y="580"/>
          <a:ext cx="1624829" cy="1624829"/>
        </a:xfrm>
        <a:prstGeom prst="ellipse">
          <a:avLst/>
        </a:prstGeom>
        <a:solidFill>
          <a:srgbClr val="FFC00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Организационную  (экскурсии, походы</a:t>
          </a:r>
          <a:endParaRPr lang="ru-RU" sz="1000" kern="1200" dirty="0"/>
        </a:p>
      </dsp:txBody>
      <dsp:txXfrm>
        <a:off x="2843413" y="580"/>
        <a:ext cx="1624829" cy="1624829"/>
      </dsp:txXfrm>
    </dsp:sp>
    <dsp:sp modelId="{3CD3BDD8-39AF-4C2E-9D02-9CB16A182A2D}">
      <dsp:nvSpPr>
        <dsp:cNvPr id="0" name=""/>
        <dsp:cNvSpPr/>
      </dsp:nvSpPr>
      <dsp:spPr>
        <a:xfrm>
          <a:off x="4959688" y="2116855"/>
          <a:ext cx="1624829" cy="1624829"/>
        </a:xfrm>
        <a:prstGeom prst="ellipse">
          <a:avLst/>
        </a:prstGeom>
        <a:solidFill>
          <a:schemeClr val="accent1">
            <a:lumMod val="60000"/>
            <a:lumOff val="4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Техническую (фото, виде)</a:t>
          </a:r>
          <a:endParaRPr lang="ru-RU" sz="1000" kern="1200" dirty="0"/>
        </a:p>
      </dsp:txBody>
      <dsp:txXfrm>
        <a:off x="4959688" y="2116855"/>
        <a:ext cx="1624829" cy="1624829"/>
      </dsp:txXfrm>
    </dsp:sp>
    <dsp:sp modelId="{132884C8-AA8E-4224-9918-0C0FE20746B4}">
      <dsp:nvSpPr>
        <dsp:cNvPr id="0" name=""/>
        <dsp:cNvSpPr/>
      </dsp:nvSpPr>
      <dsp:spPr>
        <a:xfrm>
          <a:off x="2843413" y="4233130"/>
          <a:ext cx="1624829" cy="1624829"/>
        </a:xfrm>
        <a:prstGeom prst="ellipse">
          <a:avLst/>
        </a:prstGeom>
        <a:solidFill>
          <a:srgbClr val="92D05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Информационную (сбор информации)</a:t>
          </a:r>
          <a:endParaRPr lang="ru-RU" sz="1000" kern="1200" dirty="0"/>
        </a:p>
      </dsp:txBody>
      <dsp:txXfrm>
        <a:off x="2843413" y="4233130"/>
        <a:ext cx="1624829" cy="1624829"/>
      </dsp:txXfrm>
    </dsp:sp>
    <dsp:sp modelId="{49F9CC37-F437-4C26-A751-3EE9E771800C}">
      <dsp:nvSpPr>
        <dsp:cNvPr id="0" name=""/>
        <dsp:cNvSpPr/>
      </dsp:nvSpPr>
      <dsp:spPr>
        <a:xfrm>
          <a:off x="727138" y="2116855"/>
          <a:ext cx="1624829" cy="1624829"/>
        </a:xfrm>
        <a:prstGeom prst="ellipse">
          <a:avLst/>
        </a:prstGeom>
        <a:solidFill>
          <a:srgbClr val="FFFF00">
            <a:alpha val="7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Мотивационную (поддержка интереса, уверенности в успехе)</a:t>
          </a:r>
          <a:endParaRPr lang="ru-RU" sz="1000" kern="1200" dirty="0"/>
        </a:p>
      </dsp:txBody>
      <dsp:txXfrm>
        <a:off x="727138" y="2116855"/>
        <a:ext cx="1624829" cy="16248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85C22D-731E-4AE7-B929-5A7A1221E3F3}">
      <dsp:nvSpPr>
        <dsp:cNvPr id="0" name=""/>
        <dsp:cNvSpPr/>
      </dsp:nvSpPr>
      <dsp:spPr>
        <a:xfrm>
          <a:off x="2384173" y="34157"/>
          <a:ext cx="1639540" cy="1639540"/>
        </a:xfrm>
        <a:prstGeom prst="ellipse">
          <a:avLst/>
        </a:prstGeom>
        <a:solidFill>
          <a:srgbClr val="FFFF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</a:t>
          </a:r>
          <a:endParaRPr lang="ru-RU" sz="1900" kern="1200" dirty="0"/>
        </a:p>
      </dsp:txBody>
      <dsp:txXfrm>
        <a:off x="2602779" y="321076"/>
        <a:ext cx="1202329" cy="737793"/>
      </dsp:txXfrm>
    </dsp:sp>
    <dsp:sp modelId="{9059F36D-7D9E-4C64-970B-A8F915DB5CE7}">
      <dsp:nvSpPr>
        <dsp:cNvPr id="0" name=""/>
        <dsp:cNvSpPr/>
      </dsp:nvSpPr>
      <dsp:spPr>
        <a:xfrm>
          <a:off x="2975774" y="1058869"/>
          <a:ext cx="1639540" cy="1639540"/>
        </a:xfrm>
        <a:prstGeom prst="ellipse">
          <a:avLst/>
        </a:prstGeom>
        <a:solidFill>
          <a:srgbClr val="FF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ребенок</a:t>
          </a:r>
          <a:endParaRPr lang="ru-RU" sz="1900" kern="1200" dirty="0"/>
        </a:p>
      </dsp:txBody>
      <dsp:txXfrm>
        <a:off x="3477200" y="1482417"/>
        <a:ext cx="983724" cy="901747"/>
      </dsp:txXfrm>
    </dsp:sp>
    <dsp:sp modelId="{B1354EC8-8F62-4D19-977A-3AE182F0D925}">
      <dsp:nvSpPr>
        <dsp:cNvPr id="0" name=""/>
        <dsp:cNvSpPr/>
      </dsp:nvSpPr>
      <dsp:spPr>
        <a:xfrm>
          <a:off x="1792573" y="1058869"/>
          <a:ext cx="1639540" cy="1639540"/>
        </a:xfrm>
        <a:prstGeom prst="ellipse">
          <a:avLst/>
        </a:prstGeom>
        <a:solidFill>
          <a:srgbClr val="00B0F0">
            <a:alpha val="7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родитель</a:t>
          </a:r>
          <a:endParaRPr lang="ru-RU" sz="1900" kern="1200" dirty="0"/>
        </a:p>
      </dsp:txBody>
      <dsp:txXfrm>
        <a:off x="1946963" y="1482417"/>
        <a:ext cx="983724" cy="90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B3E9-2FAB-4FCD-A050-5BDE4363FCD2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3F6E-FC3C-45DF-875F-0CFE5EB37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3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2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3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64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3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7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87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73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6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6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61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8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E876-F3EA-40C2-926E-7AE86E095425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4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s.net/15664-lepbuk.html" TargetMode="External"/><Relationship Id="rId2" Type="http://schemas.openxmlformats.org/officeDocument/2006/relationships/hyperlink" Target="http://www.tavika.ru/2014/09/MK-lapbook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ed-kopilka.ru/blogs/sofja-evgenevna-shapovalova/lyepbuk-svoimi-rukami-na-temu-domashnii-lyubimchik.html" TargetMode="External"/><Relationship Id="rId4" Type="http://schemas.openxmlformats.org/officeDocument/2006/relationships/hyperlink" Target="http://active-mama.com/lepbuk-kak-novejshij-sposob-sistematizacii-znanij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1805" y="391006"/>
            <a:ext cx="4539152" cy="57314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Семинар для педагогов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« </a:t>
            </a:r>
            <a:r>
              <a:rPr lang="ru-RU" sz="2800" b="1" dirty="0" err="1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как средство развития речи детей дошкольного возраста»</a:t>
            </a:r>
            <a: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99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Подготовила воспитатель МДОАУ «Детский сад №121 «Золотой колосок»</a:t>
            </a:r>
            <a:br>
              <a:rPr lang="ru-RU" sz="2000" b="1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Ионова</a:t>
            </a:r>
            <a:r>
              <a:rPr lang="ru-RU" sz="2000" b="1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Елена Анатольевна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 descr="slid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256" y="2231560"/>
            <a:ext cx="3309014" cy="33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767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5945" y="575562"/>
            <a:ext cx="4752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 развитию речи «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Речевичок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pic>
        <p:nvPicPr>
          <p:cNvPr id="3" name="Рисунок 2" descr="1634376132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100" y="1913860"/>
            <a:ext cx="3234797" cy="4324503"/>
          </a:xfrm>
          <a:prstGeom prst="rect">
            <a:avLst/>
          </a:prstGeom>
        </p:spPr>
      </p:pic>
      <p:pic>
        <p:nvPicPr>
          <p:cNvPr id="4" name="Рисунок 3" descr="1634381036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021" y="2759901"/>
            <a:ext cx="3997841" cy="26583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4376132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93" y="425303"/>
            <a:ext cx="2147397" cy="2870791"/>
          </a:xfrm>
          <a:prstGeom prst="rect">
            <a:avLst/>
          </a:prstGeom>
        </p:spPr>
      </p:pic>
      <p:pic>
        <p:nvPicPr>
          <p:cNvPr id="3" name="Рисунок 2" descr="1634376132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302" y="3498111"/>
            <a:ext cx="2107630" cy="2817628"/>
          </a:xfrm>
          <a:prstGeom prst="rect">
            <a:avLst/>
          </a:prstGeom>
        </p:spPr>
      </p:pic>
      <p:pic>
        <p:nvPicPr>
          <p:cNvPr id="4" name="Рисунок 3" descr="1634376132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7836" y="460671"/>
            <a:ext cx="2120940" cy="2835421"/>
          </a:xfrm>
          <a:prstGeom prst="rect">
            <a:avLst/>
          </a:prstGeom>
        </p:spPr>
      </p:pic>
      <p:pic>
        <p:nvPicPr>
          <p:cNvPr id="5" name="Рисунок 4" descr="1634376132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4084" y="3487482"/>
            <a:ext cx="2123536" cy="2838892"/>
          </a:xfrm>
          <a:prstGeom prst="rect">
            <a:avLst/>
          </a:prstGeom>
        </p:spPr>
      </p:pic>
      <p:pic>
        <p:nvPicPr>
          <p:cNvPr id="7" name="Рисунок 6" descr="16343761324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1908" y="763983"/>
            <a:ext cx="3001316" cy="2245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0966" y="3519377"/>
            <a:ext cx="2115879" cy="28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4376132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589" y="3561906"/>
            <a:ext cx="2171542" cy="2903069"/>
          </a:xfrm>
          <a:prstGeom prst="rect">
            <a:avLst/>
          </a:prstGeom>
        </p:spPr>
      </p:pic>
      <p:pic>
        <p:nvPicPr>
          <p:cNvPr id="4" name="Рисунок 3" descr="1634376132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037" y="425305"/>
            <a:ext cx="2163302" cy="2892054"/>
          </a:xfrm>
          <a:prstGeom prst="rect">
            <a:avLst/>
          </a:prstGeom>
        </p:spPr>
      </p:pic>
      <p:pic>
        <p:nvPicPr>
          <p:cNvPr id="7" name="Рисунок 6" descr="1634376132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72" y="3561907"/>
            <a:ext cx="2171257" cy="2902689"/>
          </a:xfrm>
          <a:prstGeom prst="rect">
            <a:avLst/>
          </a:prstGeom>
        </p:spPr>
      </p:pic>
      <p:pic>
        <p:nvPicPr>
          <p:cNvPr id="9" name="Рисунок 8" descr="1634376132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8590" y="457199"/>
            <a:ext cx="2195117" cy="2934587"/>
          </a:xfrm>
          <a:prstGeom prst="rect">
            <a:avLst/>
          </a:prstGeom>
        </p:spPr>
      </p:pic>
      <p:pic>
        <p:nvPicPr>
          <p:cNvPr id="10" name="Рисунок 9" descr="1634376132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14" y="457200"/>
            <a:ext cx="2171256" cy="2902688"/>
          </a:xfrm>
          <a:prstGeom prst="rect">
            <a:avLst/>
          </a:prstGeom>
        </p:spPr>
      </p:pic>
      <p:pic>
        <p:nvPicPr>
          <p:cNvPr id="2050" name="Picture 2" descr="https://4.bp.blogspot.com/-Enu9johBpaU/WqV18zFOxXI/AAAAAAAAJ0M/OtNPuMOvVbsIxvxfb-OW8fqNmmp1T1kLwCLcBGAs/s1600/1406478215_bezimeni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4440" y="3832115"/>
            <a:ext cx="2300547" cy="227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16" y="852008"/>
            <a:ext cx="6932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Times New Roman" panose="02020603050405020304" pitchFamily="18" charset="0"/>
              </a:rPr>
              <a:t>Полезные ссылки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9191" y="1916277"/>
            <a:ext cx="7134446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https://www.maam.ru/detskijsad/lyepbuk-razvitie-rechi-svoimi-rukami.html</a:t>
            </a:r>
            <a:endParaRPr lang="ru-RU" sz="2400" b="1" u="sng" dirty="0" smtClean="0">
              <a:solidFill>
                <a:srgbClr val="0000FF"/>
              </a:solidFill>
              <a:ea typeface="Calibri"/>
              <a:cs typeface="Times New Roman"/>
              <a:hlinkClick r:id="rId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http://www.tavika.ru/2014/09/MK-lapbook.html</a:t>
            </a:r>
            <a:endParaRPr lang="ru-RU" sz="24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http://sovets.net/15664-lepbuk.html</a:t>
            </a:r>
            <a:endParaRPr lang="ru-RU" sz="24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http://active-mama.com/lepbuk-kak-novejshij-sposob-sistematizacii-znanij.html</a:t>
            </a:r>
            <a:endParaRPr lang="ru-RU" sz="24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http://ped-kopilka.ru/blogs/sofja-evgenevna-shapovalova/lyepbuk-svoimi-rukami-na-temu-domashnii-lyubimchik.html</a:t>
            </a:r>
            <a:endParaRPr lang="ru-RU" sz="24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522" y="1192249"/>
            <a:ext cx="728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 descr="https://cache3.youla.io/files/images/780_780/58/17/58171237c979043150dfa6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757" y="1899612"/>
            <a:ext cx="4395160" cy="4395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8400" y="365125"/>
            <a:ext cx="7583697" cy="3875571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Что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такое </a:t>
            </a:r>
            <a:r>
              <a:rPr lang="ru-RU" sz="4400" b="1" dirty="0" err="1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лэпбук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lapbook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–в дословном переводе с английского значит «наколенная книга» (</a:t>
            </a:r>
            <a:r>
              <a:rPr lang="ru-RU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lap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–колени, </a:t>
            </a:r>
            <a:r>
              <a:rPr lang="ru-RU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книга). Это такая небольшая самодельная папка, которую ребёнок может удобно разложить у себя на коленях и за один раз просмотреть всё её содержимое. Но, несмотря на </a:t>
            </a:r>
            <a:r>
              <a:rPr lang="ru-RU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кажущуюся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простоту, в ней содержатся все необходимые материалы по теме.</a:t>
            </a:r>
          </a:p>
        </p:txBody>
      </p:sp>
      <p:pic>
        <p:nvPicPr>
          <p:cNvPr id="9" name="Рисунок 8" descr="IMG_20180517_1246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1804" y="4348258"/>
            <a:ext cx="3166139" cy="2041910"/>
          </a:xfrm>
          <a:prstGeom prst="rect">
            <a:avLst/>
          </a:prstGeom>
        </p:spPr>
      </p:pic>
      <p:pic>
        <p:nvPicPr>
          <p:cNvPr id="11" name="Рисунок 10" descr="IMG_20180716_192519_45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236" y="4359965"/>
            <a:ext cx="3570657" cy="20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899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3999" y="574159"/>
          <a:ext cx="7194699" cy="567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3999" y="361507"/>
          <a:ext cx="7226596" cy="586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902" y="736001"/>
            <a:ext cx="651775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7293" y="1403498"/>
            <a:ext cx="71450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Способствует:</a:t>
            </a:r>
          </a:p>
          <a:p>
            <a:pPr>
              <a:spcBef>
                <a:spcPct val="20000"/>
              </a:spcBef>
              <a:buClr>
                <a:srgbClr val="873624"/>
              </a:buClr>
            </a:pP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пониманию и запоминанию информации по изучаемой теме;</a:t>
            </a:r>
          </a:p>
          <a:p>
            <a:pPr>
              <a:spcBef>
                <a:spcPct val="20000"/>
              </a:spcBef>
              <a:buClr>
                <a:srgbClr val="873624"/>
              </a:buClr>
            </a:pP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приобретению ребенком навыков самостоятельного сбора информации по изучаемой теме;</a:t>
            </a:r>
          </a:p>
          <a:p>
            <a:pPr>
              <a:spcBef>
                <a:spcPct val="20000"/>
              </a:spcBef>
              <a:buClr>
                <a:srgbClr val="873624"/>
              </a:buClr>
            </a:pP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повторению и закреплению материала по пройденной теме.</a:t>
            </a: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450" y="3322305"/>
            <a:ext cx="2600742" cy="2627065"/>
          </a:xfrm>
          <a:prstGeom prst="rect">
            <a:avLst/>
          </a:prstGeom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039" y="4247298"/>
            <a:ext cx="2992889" cy="2127328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5516" y="3319739"/>
            <a:ext cx="1926177" cy="27490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7924" y="1531089"/>
            <a:ext cx="41785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материала по изучаемой теме в рамках комплексно-тематического планирования;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оформлению результатов совместной  проектной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индивидуальной и                                 самостоятельной работы  с детьми.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прекрасный способ подать всю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имеющуюся информацию в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компактной форме.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906" y="3422134"/>
            <a:ext cx="2743199" cy="28215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1964" y="648585"/>
            <a:ext cx="64326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педагога.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698" y="575286"/>
            <a:ext cx="642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24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1210" y="1210202"/>
            <a:ext cx="4136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назначения: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поздравительные,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автобиографические (папка-отчет о каком-то важном событии в жизни ребенка) 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формы: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книжка с двумя разворотами;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с 3-5 разворотами;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книжка-гармошка; </a:t>
            </a:r>
          </a:p>
          <a:p>
            <a:pPr lvl="0" indent="-3429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фигурная папка.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2_20171020_17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701" y="4461684"/>
            <a:ext cx="3904835" cy="1638644"/>
          </a:xfrm>
          <a:prstGeom prst="rect">
            <a:avLst/>
          </a:prstGeom>
        </p:spPr>
      </p:pic>
      <p:pic>
        <p:nvPicPr>
          <p:cNvPr id="7" name="Рисунок 6" descr="IMG_20180715_205342_46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4605" y="1052625"/>
            <a:ext cx="2450687" cy="324293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98428" y="404038"/>
          <a:ext cx="7311656" cy="585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498" y="584791"/>
            <a:ext cx="6921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Times New Roman" panose="02020603050405020304" pitchFamily="18" charset="0"/>
              </a:rPr>
              <a:t>«Творческое взаимодействие»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1" y="1095154"/>
          <a:ext cx="6407888" cy="273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35396" y="4231228"/>
            <a:ext cx="7219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сборе информации и оформлении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происходит взаимодействие: педагог-ребёнок, ребёнок-родитель, педагог-родитель.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отличный метод создания ЕОП (единого образовательного пространства) между детским  садом и родителями (законными представителями).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316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Семинар для педагогов  « Лэпбук как средство развития речи детей дошкольного возраста»    Подготовила воспитатель МДОАУ «Детский сад №121 «Золотой колосок» Ионова Елена Анатольевна </vt:lpstr>
      <vt:lpstr>Что такое лэпбук    Лэпбук (lapbook) –в дословном переводе с английского значит «наколенная книга» (lap –колени, book- книга). Это такая небольшая самодельная папка, которую ребёнок может удобно разложить у себя на коленях и за один раз просмотреть всё её содержимое. Но, несмотря на кажущуюся простоту, в ней содержатся все необходимые материалы по теме.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Triline</dc:creator>
  <cp:lastModifiedBy>Елена Ионова</cp:lastModifiedBy>
  <cp:revision>156</cp:revision>
  <cp:lastPrinted>2015-05-12T08:55:08Z</cp:lastPrinted>
  <dcterms:created xsi:type="dcterms:W3CDTF">2015-03-11T04:51:15Z</dcterms:created>
  <dcterms:modified xsi:type="dcterms:W3CDTF">2021-10-16T12:13:40Z</dcterms:modified>
</cp:coreProperties>
</file>