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76" r:id="rId6"/>
    <p:sldId id="282" r:id="rId7"/>
    <p:sldId id="260" r:id="rId8"/>
    <p:sldId id="272" r:id="rId9"/>
    <p:sldId id="278" r:id="rId10"/>
    <p:sldId id="273" r:id="rId11"/>
    <p:sldId id="263" r:id="rId12"/>
    <p:sldId id="280" r:id="rId13"/>
    <p:sldId id="279" r:id="rId14"/>
    <p:sldId id="264" r:id="rId15"/>
    <p:sldId id="266" r:id="rId16"/>
    <p:sldId id="265" r:id="rId17"/>
    <p:sldId id="261" r:id="rId18"/>
    <p:sldId id="269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22BE7A5-AEB9-4A39-A1FA-4D7040EAA0C3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1FC50F-A8A7-43B2-A605-BEA2EC1ABE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5\Pictures\през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36912"/>
            <a:ext cx="5902424" cy="1829761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Русская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народная игрушка как средство патриотического воспитания детей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младшего дошкольного возраста.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365104"/>
            <a:ext cx="6980312" cy="24928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95 г. Орска»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Шабанова Н.Г.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" y="-225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Дидактическая игра: «Найди в группе деревянную игрушку»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проекта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ини-музей деревянной игрушки»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Home\Desktop\деревянная игрушка\мини проект\20190429_09093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2132856"/>
            <a:ext cx="3646851" cy="2733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Home\Desktop\деревянная игрушка\мини проект\20190429_09094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3212976"/>
            <a:ext cx="3914775" cy="29345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25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ини-музей деревянной игрушки»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 с родителями.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Home\Desktop\деревянная игрушка\20201005_1434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5050" y="2273353"/>
            <a:ext cx="2266950" cy="302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 descr="C:\Users\Home\Desktop\деревянная игрушка\20201005_1422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5420" y="3284984"/>
            <a:ext cx="22860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C:\Users\Home\Desktop\деревянная игрушка\20201005_14221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264" y="1556792"/>
            <a:ext cx="2266950" cy="302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 descr="C:\Users\Home\Desktop\деревянная игрушка\20201005_14303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46" y="3753892"/>
            <a:ext cx="2271713" cy="3028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50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80920" cy="6597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«Мини-музей»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Рассматривание деревянных игрушек</a:t>
            </a:r>
          </a:p>
        </p:txBody>
      </p:sp>
      <p:pic>
        <p:nvPicPr>
          <p:cNvPr id="4" name="Picture 4" descr="C:\Users\Home\Desktop\Новая папка\20200923_091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835"/>
            <a:ext cx="3960439" cy="2970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ome\Desktop\Новая папка\20200923_091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355976" cy="311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Home\Desktop\s12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1" y="5229200"/>
            <a:ext cx="1800707" cy="142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49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" y="-225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мастерская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проекта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ини-музей деревянной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игрушки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Home\Desktop\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332656"/>
            <a:ext cx="3456384" cy="291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95\Desktop\20201021_090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3537"/>
            <a:ext cx="2664296" cy="289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95\Desktop\20201021_090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6165"/>
            <a:ext cx="2627784" cy="274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95\Desktop\20201021_1138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455876" cy="2473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5968" cy="6669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Цикл занятий 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«Русская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народная игрушка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 матрёшка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 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воспитанников с русской народной игрушкой – матрёшкой как символом русского народного искусства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словарь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народная игрушка, расписная, игрушка – неваляшка.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интерес к народной игрушке, воображение,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интерес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прошлому.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дружеские взаимоотношения между детьми.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условия для формирования эмоциональной отзывчивости на средства художественной выразительности.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4831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2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ownloads\20200923_090747_cut-photo.r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2"/>
            <a:ext cx="3275856" cy="349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Новая папка\20200923_0913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r="-597"/>
          <a:stretch/>
        </p:blipFill>
        <p:spPr bwMode="auto">
          <a:xfrm>
            <a:off x="336064" y="3557770"/>
            <a:ext cx="4235936" cy="3310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Новая папка\20200923_0913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8" y="321891"/>
            <a:ext cx="3635896" cy="3050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me\Desktop\Новая папка\20200923_0914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96" y="3557770"/>
            <a:ext cx="4110257" cy="3082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Home\Desktop\special-myob-premier-considerations-pay-attention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9959" y="1988840"/>
            <a:ext cx="1417794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Мини – музей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«ДЕРЕВЯННАЯ ИГРУШКА»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деревянная игрушка\мини проект\20190429_090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1268778"/>
            <a:ext cx="5956126" cy="558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07" y="131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36007"/>
            <a:ext cx="8229600" cy="6345321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Результативность.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познакомились с историей создания народной деревянной игрушки.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детей сформировано эмоционально-эстетическое и бережное отношение к игрушкам, культуре, и к своей  Родине, интерес к истории народного творчества, уважение к людям труда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Расширен активный и пассивный словарь детей.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Обогащены представления детей о русской деревянной игрушке.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Детьми приобретён опыт игры с матрёшкой.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Созданы условия для повышения познавательной активности, инициативности и самостоятельности детей.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Пополнилась предметно развивающая среда в этом направлении.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Приобретён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озитивный опыт детско-родительских взаимоотношений.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95\Pictures\през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7516688" cy="4394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Home\Desktop\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4221088"/>
            <a:ext cx="1835696" cy="23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2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Красота родного края, открывается благодаря сказке, фантазии, творчеству – это источник любви к Родине. Понимание и чувствование величия, могущества Родины приходит к человеку постепенно и имеет своими истоками красоту». </a:t>
            </a:r>
          </a:p>
        </p:txBody>
      </p:sp>
    </p:spTree>
    <p:extLst>
      <p:ext uri="{BB962C8B-B14F-4D97-AF65-F5344CB8AC3E}">
        <p14:creationId xmlns:p14="http://schemas.microsoft.com/office/powerpoint/2010/main" val="25034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воспитание детей дошкольного возраста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это целенаправленный процесс педагогического воздействия на личность ребенка с целью обогащения его знаний о Родине, воспитания патриотических чувств, формирования умений и навыков нравственного поведения, развитие потребности в деятельности на общую пользу.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0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735516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ребенка игрушки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 «среда», которая позволяет исследовать окружающий мир, реализовывать творческие способности, выражать чувства; игрушки учат общаться и познавать себя. 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Народная игрушка наряду с детской книгой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первое произведение искусства, которое входит в жизнь малыша. Хорошо оформленная игрушка будит в нем эстетические переживания, прививает художественный вкус.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Начало проекта.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95\Favorites\Downloads\IMG-0e1774df47de5b9c798cfe0acbda932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57175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95\Favorites\Downloads\IMG-82a268176f0dd78d867c577331e3008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506461" cy="3341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95\Favorites\Downloads\IMG-bd9febad6535fbcb8f248c35e97e381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2" y="3140968"/>
            <a:ext cx="2996434" cy="2876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7931224" cy="61230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Главная идея музея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патриотического воспитания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дошкольников, через ознакомление с русским самобытным искусством – народным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промыслом  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Задача: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ознакомить детей с историей деревянной игрушки, с ее прошлым и настоящим.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99392"/>
            <a:ext cx="8748464" cy="6957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3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Познакомить детей с народной деревянной игрушкой. 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Развивать познавательные, сенсорные способности детей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развитию их игровой деятельности и творчества. </a:t>
            </a:r>
          </a:p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Формировать у детей эмоционально – эстетическое и бережное отношение к игрушкам, интерес к истории народного творчества, уважения к людям труда. </a:t>
            </a:r>
          </a:p>
        </p:txBody>
      </p:sp>
    </p:spTree>
    <p:extLst>
      <p:ext uri="{BB962C8B-B14F-4D97-AF65-F5344CB8AC3E}">
        <p14:creationId xmlns:p14="http://schemas.microsoft.com/office/powerpoint/2010/main" val="17953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" y="-225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5455" y="134076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 marL="109728" indent="0"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ини-музей деревянной игрушки»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ome\Desktop\деревянная игрушка\20201005_153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27" y="2276871"/>
            <a:ext cx="3746161" cy="28096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Home\Desktop\деревянная игрушка\20201005_1533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2420889"/>
            <a:ext cx="2952328" cy="291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71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95\Pictures\слай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5" y="-225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5455" y="134076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Создание альбома: «История </a:t>
            </a:r>
          </a:p>
          <a:p>
            <a:pPr marL="109728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Деревянной игрушки»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ини-музей деревянной игрушки»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Home\Desktop\деревянная игрушка\мини проект\20190429_0909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772816"/>
            <a:ext cx="4104456" cy="3725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Home\Desktop\20201020_15484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996952"/>
            <a:ext cx="3888432" cy="3861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5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402</TotalTime>
  <Words>355</Words>
  <Application>Microsoft Office PowerPoint</Application>
  <PresentationFormat>Экран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Открытая</vt:lpstr>
      <vt:lpstr> Русская народная игрушка как средство патриотического воспитания детей младшего дошкольного возраста.</vt:lpstr>
      <vt:lpstr>Презентация PowerPoint</vt:lpstr>
      <vt:lpstr>Презентация PowerPoint</vt:lpstr>
      <vt:lpstr>Презентация PowerPoint</vt:lpstr>
      <vt:lpstr>Начало проекта.</vt:lpstr>
      <vt:lpstr>Презентация PowerPoint</vt:lpstr>
      <vt:lpstr>Презентация PowerPoint</vt:lpstr>
      <vt:lpstr>Реализация проекта  «Мини-музей деревянной игрушки»</vt:lpstr>
      <vt:lpstr>Реализация проекта  «Мини-музей деревянной игрушки»</vt:lpstr>
      <vt:lpstr>Реализация проекта  «Мини-музей деревянной игрушки»</vt:lpstr>
      <vt:lpstr>Реализация проекта  «Мини-музей деревянной игрушки»</vt:lpstr>
      <vt:lpstr>Презентация PowerPoint</vt:lpstr>
      <vt:lpstr>Реализация проекта  «Мини-музей деревянной  игрушки»</vt:lpstr>
      <vt:lpstr>Презентация PowerPoint</vt:lpstr>
      <vt:lpstr>Презентация PowerPoint</vt:lpstr>
      <vt:lpstr>Презентация PowerPoint</vt:lpstr>
      <vt:lpstr>Мини – музей  «ДЕРЕВЯННАЯ ИГРУШКА»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народная игрушка как средство патриотического воспитания детей старшего дошкольного возраста</dc:title>
  <dc:creator>Home</dc:creator>
  <cp:lastModifiedBy>95</cp:lastModifiedBy>
  <cp:revision>40</cp:revision>
  <dcterms:created xsi:type="dcterms:W3CDTF">2020-09-23T15:18:42Z</dcterms:created>
  <dcterms:modified xsi:type="dcterms:W3CDTF">2020-10-21T06:44:34Z</dcterms:modified>
</cp:coreProperties>
</file>