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857232"/>
            <a:ext cx="5000660" cy="16155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Динамическая пауза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Звуковая гимнастика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18" y="5357826"/>
            <a:ext cx="5820577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– логопед 1 КК МДОАУ № 99</a:t>
            </a:r>
          </a:p>
          <a:p>
            <a:pPr algn="ctr">
              <a:buNone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Милокумова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А.А.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571744"/>
            <a:ext cx="4891250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86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688632"/>
          </a:xfrm>
        </p:spPr>
        <p:txBody>
          <a:bodyPr>
            <a:normAutofit fontScale="62500" lnSpcReduction="20000"/>
          </a:bodyPr>
          <a:lstStyle/>
          <a:p>
            <a:pPr marL="68580" indent="0" fontAlgn="base">
              <a:lnSpc>
                <a:spcPct val="120000"/>
              </a:lnSpc>
              <a:buNone/>
            </a:pPr>
            <a:r>
              <a:rPr lang="ru-RU" b="1" dirty="0"/>
              <a:t> 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 включает в себя три базовых понятия:  </a:t>
            </a:r>
          </a:p>
          <a:p>
            <a:pPr lvl="0" fontAlgn="base">
              <a:lnSpc>
                <a:spcPct val="12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 — человек как биологический объект; </a:t>
            </a:r>
          </a:p>
          <a:p>
            <a:pPr lvl="0" fontAlgn="base">
              <a:lnSpc>
                <a:spcPct val="12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«энергия»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 — сила, необходимая для выполнения определенных действий; </a:t>
            </a:r>
          </a:p>
          <a:p>
            <a:pPr lvl="0" fontAlgn="base">
              <a:lnSpc>
                <a:spcPct val="12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«пластика»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 — плавные движения  тела, рук, которые характеризуется непрерывностью, энергетической наполненностью, эмоциональной выразительностью. </a:t>
            </a:r>
          </a:p>
          <a:p>
            <a:pPr marL="68580" indent="0" fontAlgn="base">
              <a:lnSpc>
                <a:spcPct val="120000"/>
              </a:lnSpc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это соединение движений артикуляционного аппарата с движениями кисти руки. </a:t>
            </a:r>
          </a:p>
          <a:p>
            <a:pPr marL="68580" indent="0" fontAlgn="base">
              <a:lnSpc>
                <a:spcPct val="120000"/>
              </a:lnSpc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Использование  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  ДОУ способствует повышению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работоспособности воспитанников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 активизации  познавательного интереса, благотворно воздействует на психику дошкольника, на его состояние физического и психического здоровья, обеспечивает успешность ребенка в процессе непосредственной образовательной  деятельности. 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2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своей работе я использую артикуляционную гимнастику с элементами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психологических предпосылок к формированию к полноценной учебной деятельности.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дикции, дыхания, голоса, интонации; воспитывать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произвольность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проведения; формирование речемыслительной деятельности.</a:t>
            </a:r>
          </a:p>
          <a:p>
            <a:pPr marL="68580" indent="0"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440" y="3140968"/>
            <a:ext cx="4512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62" y="3140968"/>
            <a:ext cx="3192946" cy="319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7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6777317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29" y="404664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60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5"/>
            <a:ext cx="8208911" cy="622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63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571480"/>
            <a:ext cx="8208912" cy="583264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Двигательный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игровой компонент динамических пауз должен способствовать не только повышению двигательной активности, но и физическому, психическому и речевому развитию в целом. Они развлекают детей, создают благоприятную для обучения атмосферу, несут элементы релаксации, снимают нервное напряжение от перегрузок, объединяют детей между собой, способствуют взаимодействию, воспитывают и прививают навыки общения, обучают новым умениям и знаниям, развивают внимание, речь, мышление и память. Также они способны ненавязчиво корректировать эмоциональные проблемы в поведении ребенка, предупреждают психологические нарушения, способствуют оздоровлению.</a:t>
            </a:r>
          </a:p>
          <a:p>
            <a:pPr marL="6858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Динамические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паузы могут проводиться в форме общеразвивающих упражнений, подвижной игры, дидактической игры с движением, танцевальных движений, выполнение движений под стихотворный текст, а также в виде любого двигательного действия и задания.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46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34563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Звуковая гимнастика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специальные дыхательные упражнения, заключающиеся в произнесении определенным способом согласных звуков - жужжащих 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(ж,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з)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свистящих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шипящих 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(с, ф, ц, ч, ш)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рычащих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(р)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их сочетаний.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 вибрация голосовых связок передается на гладкую мускулатуру бронхов, легкие, грудную клетку, расслабляя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спазмированные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бронхи и бронхиолы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звуковой гимнастики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выработать правильное соотношение вдоха и выдоха -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1:2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286124"/>
            <a:ext cx="3179516" cy="30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9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59766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Сила вибрации зависит от силы воздушной струи, возникающей при произнесении тех или иных звуков, что используется для тренировки дыхательных мышц, а также всей диафрагмы. По силе воздушной струи и вибрации все согласные звуки подразделяются на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группы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максимальная сила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возникает при произнесении глухих согласных 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(п, т, к, ф, с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соответственно требуется и наибольшее напряжение мышц грудной клетки и диафрагмы;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силе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напряжение развивается при произнесении звонких согласных 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(б, д, г,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в,</a:t>
            </a:r>
          </a:p>
          <a:p>
            <a:pPr marL="6858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 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наименьшая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сила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воздушной струи - при произнесении так называемых сонант 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(м, н, л, р).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2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5067925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выполнении упражнений звуковой гимнастики очень важно правильно дышать: вдох через нос 1-2 сек, пауза - 1 сек, выдох через рот 2-4 сек, пауза 4-6 сек. В любом случае выдох должен быть в 2 раза больше вдоха.</a:t>
            </a:r>
            <a:r>
              <a:rPr lang="ru-RU" sz="3000" dirty="0">
                <a:solidFill>
                  <a:schemeClr val="tx1"/>
                </a:solidFill>
              </a:rPr>
              <a:t/>
            </a:r>
            <a:br>
              <a:rPr lang="ru-RU" sz="3000" dirty="0">
                <a:solidFill>
                  <a:schemeClr val="tx1"/>
                </a:solidFill>
              </a:rPr>
            </a:br>
            <a:endParaRPr lang="ru-RU" sz="30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после каждого звукового упражнения производят «очистительный выдох» -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«ППФ»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(через губы, сложенные трубочкой) и с него же начинаются занятия. После «очистительного выдоха» следует второе обязательное упражнение - «закрытый стон» -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«МММ»,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выполняется сидя, немного наклонившись вперед и положив кисти на колени, ладонями вниз.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должны проводиться в хорошо проветриваемом помещении, а еще лучше - на свежем воздухе.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5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</TotalTime>
  <Words>286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Биоэнергопластика  Динамическая пауза  Звуковая гимнастика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Биоэнергопластика. Динамическая пауза. Звуковая гимнастика.</dc:title>
  <cp:lastModifiedBy>PC</cp:lastModifiedBy>
  <cp:revision>21</cp:revision>
  <dcterms:modified xsi:type="dcterms:W3CDTF">2023-12-14T07:52:35Z</dcterms:modified>
</cp:coreProperties>
</file>