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8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4" r:id="rId15"/>
    <p:sldId id="270" r:id="rId16"/>
    <p:sldId id="271" r:id="rId17"/>
    <p:sldId id="285" r:id="rId18"/>
    <p:sldId id="272" r:id="rId19"/>
    <p:sldId id="273" r:id="rId20"/>
    <p:sldId id="286" r:id="rId21"/>
    <p:sldId id="275" r:id="rId22"/>
    <p:sldId id="287" r:id="rId23"/>
    <p:sldId id="288" r:id="rId24"/>
    <p:sldId id="278" r:id="rId25"/>
    <p:sldId id="279" r:id="rId26"/>
    <p:sldId id="280" r:id="rId27"/>
    <p:sldId id="281" r:id="rId28"/>
    <p:sldId id="282" r:id="rId29"/>
    <p:sldId id="283" r:id="rId30"/>
    <p:sldId id="276" r:id="rId31"/>
    <p:sldId id="27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Делится ли ребенок своими впечатлениями о </a:t>
            </a:r>
            <a:r>
              <a:rPr lang="ru-RU" sz="1600" dirty="0" smtClean="0"/>
              <a:t>театрализованных </a:t>
            </a:r>
            <a:r>
              <a:rPr lang="ru-RU" sz="1600" dirty="0"/>
              <a:t>представлениях, занятиях, праздниках?</a:t>
            </a:r>
          </a:p>
        </c:rich>
      </c:tx>
      <c:layout>
        <c:manualLayout>
          <c:xMode val="edge"/>
          <c:yMode val="edge"/>
          <c:x val="1.7751448521764961E-2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Делится ли ребенок своими впечатлениями о театразованных представлениях, занятиях, праздниках?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Есть ли у Вас желание узнать, как организовать театрализованную деятельность дома?</a:t>
            </a:r>
          </a:p>
        </c:rich>
      </c:tx>
      <c:layout>
        <c:manualLayout>
          <c:xMode val="edge"/>
          <c:yMode val="edge"/>
          <c:x val="3.7570692814341611E-2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Есть ли у Вас желание узнать, как организовать театрализованную деятельность дома?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Какая форма педагогической помощи Вас бы устроила?</a:t>
            </a:r>
          </a:p>
        </c:rich>
      </c:tx>
      <c:layout>
        <c:manualLayout>
          <c:xMode val="edge"/>
          <c:yMode val="edge"/>
          <c:x val="4.0809686525033466E-2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Какая форма педагогической помощи Вас бы устроила?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Наглядная агитация</c:v>
                </c:pt>
                <c:pt idx="1">
                  <c:v>Консультации</c:v>
                </c:pt>
                <c:pt idx="2">
                  <c:v>Открытые занятия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Какие</a:t>
            </a:r>
            <a:r>
              <a:rPr lang="ru-RU" sz="1600" baseline="0" dirty="0" smtClean="0"/>
              <a:t> </a:t>
            </a:r>
            <a:r>
              <a:rPr lang="ru-RU" sz="1600" dirty="0" smtClean="0"/>
              <a:t> </a:t>
            </a:r>
            <a:r>
              <a:rPr lang="ru-RU" sz="1600" dirty="0"/>
              <a:t>знания по театрализованной деятельности для детей младшего дошкольного возраста вам необходимы?</a:t>
            </a:r>
          </a:p>
        </c:rich>
      </c:tx>
      <c:layout>
        <c:manualLayout>
          <c:xMode val="edge"/>
          <c:yMode val="edge"/>
          <c:x val="1.8647798742138382E-2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Какая знания по театрализованной деятельности для детей младшего дошкольного возраста вам необходимы?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Как привить любовь, интерес к театру</c:v>
                </c:pt>
                <c:pt idx="1">
                  <c:v>Как тренировать память ребенка</c:v>
                </c:pt>
                <c:pt idx="2">
                  <c:v>Различные виды театра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9236641410389765"/>
          <c:y val="3.1826694765406789E-2"/>
          <c:w val="0.30134427772000244"/>
          <c:h val="0.9267509689013344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В каких формах у ребенка </a:t>
            </a:r>
            <a:r>
              <a:rPr lang="ru-RU" sz="1600" dirty="0" smtClean="0"/>
              <a:t>больше </a:t>
            </a:r>
            <a:r>
              <a:rPr lang="ru-RU" sz="1600" dirty="0"/>
              <a:t>проявляется творчество?</a:t>
            </a:r>
          </a:p>
        </c:rich>
      </c:tx>
      <c:layout>
        <c:manualLayout>
          <c:xMode val="edge"/>
          <c:yMode val="edge"/>
          <c:x val="2.2216857326796416E-2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 каких формах у ребенка большн проявляется творчество?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Рисование</c:v>
                </c:pt>
                <c:pt idx="1">
                  <c:v>Лепка</c:v>
                </c:pt>
                <c:pt idx="2">
                  <c:v>Театральная деятельность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3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232704402515722"/>
          <c:y val="0.19713939549217324"/>
          <c:w val="0.42767295597484345"/>
          <c:h val="0.7993192430661306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Вызывают ли эмоциональный отклик у детей кукольные спектакли?</a:t>
            </a:r>
          </a:p>
        </c:rich>
      </c:tx>
      <c:layout>
        <c:manualLayout>
          <c:xMode val="edge"/>
          <c:yMode val="edge"/>
          <c:x val="3.0267914623879539E-3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Вызывают ли эмоциональный отклик у детей кукольные спектакли?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Да</c:v>
                </c:pt>
                <c:pt idx="1">
                  <c:v>Нет</c:v>
                </c:pt>
                <c:pt idx="2">
                  <c:v>Иногда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Есть ли в доме диски, кассеты с записями сказок?</a:t>
            </a:r>
          </a:p>
        </c:rich>
      </c:tx>
      <c:layout>
        <c:manualLayout>
          <c:xMode val="edge"/>
          <c:yMode val="edge"/>
          <c:x val="3.6273461100381314E-2"/>
          <c:y val="3.150733622500163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Есть ли в доме диски, кассеты с записями сказок?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Устраиваете ли вы дома театрализованное представление?</a:t>
            </a:r>
          </a:p>
        </c:rich>
      </c:tx>
      <c:layout>
        <c:manualLayout>
          <c:xMode val="edge"/>
          <c:yMode val="edge"/>
          <c:x val="4.0589560738869872E-2"/>
          <c:y val="1.7185819759091794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Устраиваете ли вы дома театрализованное представление?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Иногда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Были ли вы со своим ребенком в театре?</a:t>
            </a:r>
          </a:p>
        </c:rich>
      </c:tx>
      <c:layout>
        <c:manualLayout>
          <c:xMode val="edge"/>
          <c:yMode val="edge"/>
          <c:x val="3.5589560738869916E-2"/>
          <c:y val="1.7185819759091794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Были ли вы со своим ребенком в театре?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Любит ли ребенок смотреть сказки?</a:t>
            </a:r>
          </a:p>
        </c:rich>
      </c:tx>
      <c:layout>
        <c:manualLayout>
          <c:xMode val="edge"/>
          <c:yMode val="edge"/>
          <c:x val="4.0149309166542815E-2"/>
          <c:y val="1.7185819759091794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Любит ли ребенок смотреть сказки?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Беседуете ли Вы по содержанию сказки?</a:t>
            </a:r>
          </a:p>
        </c:rich>
      </c:tx>
      <c:layout>
        <c:manualLayout>
          <c:xMode val="edge"/>
          <c:yMode val="edge"/>
          <c:x val="5.3891447531322773E-2"/>
          <c:y val="3.150733622500163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Беседуете ли Вы по содержанию сказки?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Да</c:v>
                </c:pt>
                <c:pt idx="1">
                  <c:v>Иногда</c:v>
                </c:pt>
                <c:pt idx="2">
                  <c:v>Нет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Знаете ли </a:t>
            </a:r>
            <a:r>
              <a:rPr lang="ru-RU" sz="1600" dirty="0" smtClean="0"/>
              <a:t>Вы,</a:t>
            </a:r>
            <a:r>
              <a:rPr lang="ru-RU" sz="1600" baseline="0" dirty="0" smtClean="0"/>
              <a:t> </a:t>
            </a:r>
            <a:r>
              <a:rPr lang="ru-RU" sz="1600" dirty="0" smtClean="0"/>
              <a:t>как </a:t>
            </a:r>
            <a:r>
              <a:rPr lang="ru-RU" sz="1600" dirty="0"/>
              <a:t>организовать театрализованную деятельность в семье?</a:t>
            </a:r>
          </a:p>
        </c:rich>
      </c:tx>
      <c:layout>
        <c:manualLayout>
          <c:xMode val="edge"/>
          <c:yMode val="edge"/>
          <c:x val="2.039295795572724E-2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Знаете ли Вы как организовать театрализованную деятельность в семье?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Знаю</c:v>
                </c:pt>
                <c:pt idx="1">
                  <c:v>Не знаю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41C1-722C-4550-803B-B50D0E011976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463A1-E28D-4D1B-A278-2F60D611C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41C1-722C-4550-803B-B50D0E011976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463A1-E28D-4D1B-A278-2F60D611C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41C1-722C-4550-803B-B50D0E011976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463A1-E28D-4D1B-A278-2F60D611C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41C1-722C-4550-803B-B50D0E011976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463A1-E28D-4D1B-A278-2F60D611C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41C1-722C-4550-803B-B50D0E011976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463A1-E28D-4D1B-A278-2F60D611C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41C1-722C-4550-803B-B50D0E011976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463A1-E28D-4D1B-A278-2F60D611C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41C1-722C-4550-803B-B50D0E011976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463A1-E28D-4D1B-A278-2F60D611C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41C1-722C-4550-803B-B50D0E011976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463A1-E28D-4D1B-A278-2F60D611C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41C1-722C-4550-803B-B50D0E011976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463A1-E28D-4D1B-A278-2F60D611C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41C1-722C-4550-803B-B50D0E011976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463A1-E28D-4D1B-A278-2F60D611C0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41C1-722C-4550-803B-B50D0E011976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1F463A1-E28D-4D1B-A278-2F60D611C0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8EF41C1-722C-4550-803B-B50D0E011976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1F463A1-E28D-4D1B-A278-2F60D611C04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18002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«ЦРР  - детский сад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№ 104 «Золотая рыбка» г. Орска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708920"/>
            <a:ext cx="7854696" cy="3888432"/>
          </a:xfrm>
        </p:spPr>
        <p:txBody>
          <a:bodyPr>
            <a:normAutofit fontScale="25000" lnSpcReduction="20000"/>
          </a:bodyPr>
          <a:lstStyle/>
          <a:p>
            <a:endParaRPr lang="ru-RU" b="1" dirty="0" smtClean="0"/>
          </a:p>
          <a:p>
            <a:pPr algn="ctr"/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Обобщение опыта работы по теме: </a:t>
            </a:r>
          </a:p>
          <a:p>
            <a:pPr algn="ctr"/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</a:t>
            </a:r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речи дошкольников посредством театрализованной деятельности</a:t>
            </a: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9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Педагог:</a:t>
            </a:r>
          </a:p>
          <a:p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1 кв.кат.</a:t>
            </a:r>
          </a:p>
          <a:p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Дышловая Галина Петровна </a:t>
            </a:r>
          </a:p>
          <a:p>
            <a:pPr algn="ctr"/>
            <a:endParaRPr lang="ru-RU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г. Орск, 2021 </a:t>
            </a:r>
            <a:br>
              <a:rPr lang="ru-RU" sz="9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9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                                                                                        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«Пальчиковый – </a:t>
            </a:r>
            <a:r>
              <a:rPr lang="ru-RU" sz="4000" b="1" dirty="0" err="1" smtClean="0">
                <a:solidFill>
                  <a:srgbClr val="FF0000"/>
                </a:solidFill>
              </a:rPr>
              <a:t>ладошковый</a:t>
            </a:r>
            <a:r>
              <a:rPr lang="ru-RU" sz="4000" b="1" dirty="0" smtClean="0">
                <a:solidFill>
                  <a:srgbClr val="FF0000"/>
                </a:solidFill>
              </a:rPr>
              <a:t> театр» -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1\Desktop\НАТЮРМОРТ, ТЕАТР\IMG_20211019_1013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2817590" cy="4725144"/>
          </a:xfrm>
          <a:prstGeom prst="rect">
            <a:avLst/>
          </a:prstGeom>
          <a:noFill/>
        </p:spPr>
      </p:pic>
      <p:pic>
        <p:nvPicPr>
          <p:cNvPr id="5123" name="Picture 3" descr="C:\Users\1\Desktop\НАТЮРМОРТ, ТЕАТР\IMG_20211019_0950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132856"/>
            <a:ext cx="2699792" cy="4725144"/>
          </a:xfrm>
          <a:prstGeom prst="rect">
            <a:avLst/>
          </a:prstGeom>
          <a:noFill/>
        </p:spPr>
      </p:pic>
      <p:pic>
        <p:nvPicPr>
          <p:cNvPr id="5124" name="Picture 4" descr="C:\Users\1\Desktop\НАТЮРМОРТ, ТЕАТР\IMG_20211019_0947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132856"/>
            <a:ext cx="3685910" cy="30243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836712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это уникальная возможность расположить сказку на ладошке у ребенка, в которой он сможет сыграть роль любого героя.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04088"/>
            <a:ext cx="8496944" cy="14287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«Театр ложек» 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позволяет развивать разнообразную интонационную сторону речи, правильную артикуляцию, обогащает активный и пассивный словарь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1\Desktop\НАТЮРМОРТ, ТЕАТР\IMG_20211019_0944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6872"/>
            <a:ext cx="4248472" cy="3600400"/>
          </a:xfrm>
          <a:prstGeom prst="rect">
            <a:avLst/>
          </a:prstGeom>
          <a:noFill/>
        </p:spPr>
      </p:pic>
      <p:pic>
        <p:nvPicPr>
          <p:cNvPr id="6147" name="Picture 3" descr="C:\Users\1\Desktop\НАТЮРМОРТ, ТЕАТР\IMG_20211019_0956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16832"/>
            <a:ext cx="4254624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8417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«Театр мягкой игрушки»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развивает речь, память, мышление, общий кругозор.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211222_1018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0848"/>
            <a:ext cx="4764021" cy="3573016"/>
          </a:xfrm>
          <a:prstGeom prst="rect">
            <a:avLst/>
          </a:prstGeom>
        </p:spPr>
      </p:pic>
      <p:pic>
        <p:nvPicPr>
          <p:cNvPr id="7" name="Рисунок 6" descr="20211222_1018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591018"/>
            <a:ext cx="4355976" cy="3266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8475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«Теневой театр»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Развивает артистизм, коммуникативные качества детей, развивает мелкую моторику.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1\Desktop\НАТЮРМОРТ, ТЕАТР\IMG_20211019_1006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060848"/>
            <a:ext cx="6202362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8475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«Теневой театр»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Развивает артистизм, коммуникативные качества детей, развивает мелкую моторику.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11222_1022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988840"/>
            <a:ext cx="6492213" cy="48691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1488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«Театр народной игрушки»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котором ребенок овладевает нормами и правилами языка, способствует обогащению и расширению словаря и словарного запаса, формируется связная речь, правильность произношения, умение описывать увиденное.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1\Desktop\НАТЮРМОРТ, ТЕАТР\IMG_20211018_1521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3888432" cy="3528392"/>
          </a:xfrm>
          <a:prstGeom prst="rect">
            <a:avLst/>
          </a:prstGeom>
          <a:noFill/>
        </p:spPr>
      </p:pic>
      <p:pic>
        <p:nvPicPr>
          <p:cNvPr id="8" name="Содержимое 7" descr="20211222_1009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3068960"/>
            <a:ext cx="4626603" cy="35419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07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«Плоскостной театр»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дает возможность проявить самостоятельность и активность детей.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1\Desktop\НАТЮРМОРТ, ТЕАТР\IMG_20211019_0945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2948962" cy="3096344"/>
          </a:xfrm>
          <a:prstGeom prst="rect">
            <a:avLst/>
          </a:prstGeom>
          <a:noFill/>
        </p:spPr>
      </p:pic>
      <p:pic>
        <p:nvPicPr>
          <p:cNvPr id="10243" name="Picture 3" descr="C:\Users\1\Desktop\НАТЮРМОРТ, ТЕАТР\IMG_20211019_0957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077072"/>
            <a:ext cx="3298657" cy="2780928"/>
          </a:xfrm>
          <a:prstGeom prst="rect">
            <a:avLst/>
          </a:prstGeom>
          <a:noFill/>
        </p:spPr>
      </p:pic>
      <p:pic>
        <p:nvPicPr>
          <p:cNvPr id="7" name="Рисунок 6" descr="IMG_20200318_10310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00192" y="1988840"/>
            <a:ext cx="2843808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6447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«Магнитный театр» -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и развлекательная игра, побуждающая думать, мыслить и фантазировать, умение выражать свои мысли, описывать события и явления.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20211222_1027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9589" y="2856012"/>
            <a:ext cx="4038600" cy="3456384"/>
          </a:xfrm>
        </p:spPr>
      </p:pic>
      <p:pic>
        <p:nvPicPr>
          <p:cNvPr id="10" name="Содержимое 9" descr="20211222_10281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072979" y="2856013"/>
            <a:ext cx="4038600" cy="34563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«Кукольный театр»,  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«Театр Марионеток»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1\Desktop\НАТЮРМОРТ, ТЕАТР\IMG_20211019_0733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636912"/>
            <a:ext cx="2160240" cy="2468846"/>
          </a:xfrm>
          <a:prstGeom prst="rect">
            <a:avLst/>
          </a:prstGeom>
          <a:noFill/>
        </p:spPr>
      </p:pic>
      <p:pic>
        <p:nvPicPr>
          <p:cNvPr id="11267" name="Picture 3" descr="C:\Users\1\Desktop\НАТЮРМОРТ, ТЕАТР\IMG_20211019_0945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2160240" cy="2133447"/>
          </a:xfrm>
          <a:prstGeom prst="rect">
            <a:avLst/>
          </a:prstGeom>
          <a:noFill/>
        </p:spPr>
      </p:pic>
      <p:pic>
        <p:nvPicPr>
          <p:cNvPr id="8" name="Рисунок 7" descr="C:\Users\1\Desktop\НАТЮРМОРТ, ТЕАТР\IMG_20211019_0952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365104"/>
            <a:ext cx="2339752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\Desktop\НАТЮРМОРТ, ТЕАТР\IMG_20211019_0952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4365104"/>
            <a:ext cx="2448272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39552" y="1196752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это волшебная страна, где дети играют с куклами, куклы оживают в детских руках, а дети ощущают себя волшебниками.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ряжения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1\Desktop\НАТЮРМОРТ, ТЕАТР\IMG_20211018_1503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97862"/>
            <a:ext cx="3779912" cy="4660137"/>
          </a:xfrm>
          <a:prstGeom prst="rect">
            <a:avLst/>
          </a:prstGeom>
          <a:noFill/>
        </p:spPr>
      </p:pic>
      <p:pic>
        <p:nvPicPr>
          <p:cNvPr id="12291" name="Picture 3" descr="C:\Users\1\Desktop\НАТЮРМОРТ, ТЕАТР\IMG_20211018_1404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202071"/>
            <a:ext cx="3923928" cy="46559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980729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Ряжение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 - элемент народных праздников, обрядовое и игровое переодевание с использованием масок, праздничных ритуалов. 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764704"/>
            <a:ext cx="7851648" cy="201622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Театр – это самый доступный вид искусства для детей, он помогает решить проблемы педагогики и психологии, способствует развитию памяти, воображения, коммуникативных качеств, инициативности, создает положительный настрой, снимает напряжение и раскрывает творческий потенциал ребенка.  </a:t>
            </a:r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780928"/>
            <a:ext cx="7854696" cy="3600400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ru-RU" sz="4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Это ключ к нравственному развитию ребёнка, который открывает новую грань деятельности, приобщает не только к искусству мимики и жеста, но и к культуре общения.</a:t>
            </a:r>
          </a:p>
          <a:p>
            <a:pPr algn="just">
              <a:lnSpc>
                <a:spcPct val="170000"/>
              </a:lnSpc>
            </a:pPr>
            <a:r>
              <a:rPr lang="ru-RU" sz="4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Ценность театральной деятельности в том, что она помогает детям зрительно увидеть содержание литературного произведения, развивает воображение, без которого невозможно полноценное восприятие художественной литературы.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«Уголок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ряжения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20211222_1011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839186" y="1625310"/>
            <a:ext cx="5249602" cy="4824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«Работа с родителями»</a:t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информации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20211228_1011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04864"/>
            <a:ext cx="4038600" cy="3447430"/>
          </a:xfrm>
        </p:spPr>
      </p:pic>
      <p:pic>
        <p:nvPicPr>
          <p:cNvPr id="10" name="Содержимое 9" descr="20211228_1011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04864"/>
            <a:ext cx="4038600" cy="34474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«Работа с родителями»</a:t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Изготовление различных видов театра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Screenshot_20220118-143226_Vib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700808"/>
            <a:ext cx="3240360" cy="4752528"/>
          </a:xfrm>
          <a:prstGeom prst="rect">
            <a:avLst/>
          </a:prstGeom>
        </p:spPr>
      </p:pic>
      <p:pic>
        <p:nvPicPr>
          <p:cNvPr id="15" name="Содержимое 11" descr="Screenshot_20220118-143232_Vibe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6056" y="1700808"/>
            <a:ext cx="3384376" cy="46885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«Работа с родителями»</a:t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Изготовление различных видов театра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6" descr="Screenshot_20220118-143154_Vibe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772816"/>
            <a:ext cx="3384376" cy="2277112"/>
          </a:xfrm>
        </p:spPr>
      </p:pic>
      <p:pic>
        <p:nvPicPr>
          <p:cNvPr id="13" name="Содержимое 8" descr="Screenshot_20220118-143201_Vib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772816"/>
            <a:ext cx="3384376" cy="4752528"/>
          </a:xfrm>
          <a:prstGeom prst="rect">
            <a:avLst/>
          </a:prstGeom>
        </p:spPr>
      </p:pic>
      <p:pic>
        <p:nvPicPr>
          <p:cNvPr id="15" name="Рисунок 14" descr="Screenshot_20220118-143253_Viber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573016"/>
            <a:ext cx="2736304" cy="306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475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Анкетирование родителей по теме: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«Использование театрализованной деятельности с детьми дома»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Содержимое 13"/>
          <p:cNvGraphicFramePr>
            <a:graphicFrameLocks noGrp="1"/>
          </p:cNvGraphicFramePr>
          <p:nvPr>
            <p:ph sz="half" idx="2"/>
          </p:nvPr>
        </p:nvGraphicFramePr>
        <p:xfrm>
          <a:off x="4648200" y="1920875"/>
          <a:ext cx="4038600" cy="443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Содержимое 12"/>
          <p:cNvGraphicFramePr>
            <a:graphicFrameLocks noGrp="1"/>
          </p:cNvGraphicFramePr>
          <p:nvPr>
            <p:ph sz="half" idx="1"/>
          </p:nvPr>
        </p:nvGraphicFramePr>
        <p:xfrm>
          <a:off x="457200" y="1920875"/>
          <a:ext cx="4038600" cy="443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Анкетирование родителей по теме: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«Использование театрализованной деятельности с детьми дома»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457200" y="1920875"/>
          <a:ext cx="4038600" cy="443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4572000" y="1844824"/>
          <a:ext cx="4038600" cy="443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Анкетирование родителей по теме: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«Использование театрализованной деятельности с детьми дома»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457200" y="1920875"/>
          <a:ext cx="4038600" cy="443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4648200" y="1920875"/>
          <a:ext cx="4038600" cy="443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Анкетирование родителей по теме: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«Использование театрализованной деятельности с детьми дома»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457200" y="1920875"/>
          <a:ext cx="4038600" cy="443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4648200" y="1920875"/>
          <a:ext cx="4038600" cy="443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Анкетирование родителей по теме: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«Использование театрализованной деятельности с детьми дома»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23528" y="1844824"/>
          <a:ext cx="4038600" cy="443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4648200" y="1920875"/>
          <a:ext cx="4038600" cy="443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Анкетирование родителей по теме: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«Использование театрализованной деятельности с детьми дома»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457200" y="1920875"/>
          <a:ext cx="4038600" cy="443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4648200" y="1920875"/>
          <a:ext cx="4038600" cy="4433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 вносит разнообразие в жизнь ребенка, дарит ему радость и является одним из самых эффективных способов речевого развития, в котором ярко проявляется принцип обучения: учить играя.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305800" cy="489654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Вывод: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Театрализованная деятельность очень важна в развитии речи детей. У ребенка формируется диалогическая и монологическая речь.	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Происходит развитие зрительного, слухового, речевого, двигательного аппарата.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Активизируется и совершенствуется словарный запас, грамматический строй речи, звукопроизношение, навыки связной речи, интонационная сторона речи, темп, выразительность.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305800" cy="244827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СПАСИБО ЗА ВНИМАНИЕ!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Творческих успехов!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развивать речевые способности детей через театрализованную деятельность</a:t>
            </a:r>
            <a:r>
              <a:rPr lang="ru-RU" sz="3200" dirty="0">
                <a:solidFill>
                  <a:prstClr val="black"/>
                </a:solidFill>
              </a:rPr>
              <a:t>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6111" y="2276871"/>
            <a:ext cx="8352928" cy="385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600" dirty="0">
                <a:solidFill>
                  <a:srgbClr val="FF0000"/>
                </a:solidFill>
              </a:rPr>
              <a:t>Задачи: 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Ø"/>
            </a:pPr>
            <a:r>
              <a:rPr lang="ru-RU" sz="2800" dirty="0">
                <a:solidFill>
                  <a:prstClr val="black"/>
                </a:solidFill>
              </a:rPr>
              <a:t>Развивать выразительность речи, интонацию;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Ø"/>
            </a:pPr>
            <a:r>
              <a:rPr lang="ru-RU" sz="2800" dirty="0">
                <a:solidFill>
                  <a:prstClr val="black"/>
                </a:solidFill>
              </a:rPr>
              <a:t>Развивать творческие способности и творческую  самостоятельность дошкольников;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Ø"/>
            </a:pPr>
            <a:r>
              <a:rPr lang="ru-RU" sz="2800" dirty="0">
                <a:solidFill>
                  <a:prstClr val="black"/>
                </a:solidFill>
              </a:rPr>
              <a:t>Развивать все компоненты, функции и формы речевой деятельности;</a:t>
            </a:r>
          </a:p>
          <a:p>
            <a:pPr marL="274320" lvl="0" indent="-27432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Ø"/>
            </a:pPr>
            <a:r>
              <a:rPr lang="ru-RU" sz="2800" dirty="0">
                <a:solidFill>
                  <a:prstClr val="black"/>
                </a:solidFill>
              </a:rPr>
              <a:t>Воспитывать интерес к театральной деятельности</a:t>
            </a:r>
            <a:r>
              <a:rPr lang="ru-RU" sz="2600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033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65618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Развитие речи детей – одна из основных задач образовательного процесса. Для развития речи детей необходимо создание условий, в которых каждый ребенок мог бы передать свои эмоции, чувства в обычном разговоре. Огромную помощь в этом оказала созданная мною развивающая театрализованная среда, а именно «Центр театра»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esktop\НАТЮРМОРТ, ТЕАТР\IMG_20211019_094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4032448" cy="4264273"/>
          </a:xfrm>
          <a:prstGeom prst="rect">
            <a:avLst/>
          </a:prstGeom>
          <a:noFill/>
        </p:spPr>
      </p:pic>
      <p:pic>
        <p:nvPicPr>
          <p:cNvPr id="1028" name="Picture 4" descr="C:\Users\1\Desktop\НАТЮРМОРТ, ТЕАТР\IMG_20211019_093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348880"/>
            <a:ext cx="4067944" cy="4232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Использование различных видов театра: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1907704" y="21328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573016"/>
            <a:ext cx="4449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Развивают речевые навыки 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4716016" y="34290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699792" y="4437112"/>
            <a:ext cx="4314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Расширяют кругозор детей 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6588224" y="206084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364088" y="3140968"/>
            <a:ext cx="3995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Дают элементарные представления о видах театра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52928" cy="136815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Существенную роль в формировании у дошкольников интереса к художественной литературе играет  непосредственно центр книги.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esktop\НАТЮРМОРТ, ТЕАТР\IMG_20211019_0658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4104456" cy="4752528"/>
          </a:xfrm>
          <a:prstGeom prst="rect">
            <a:avLst/>
          </a:prstGeom>
          <a:noFill/>
        </p:spPr>
      </p:pic>
      <p:pic>
        <p:nvPicPr>
          <p:cNvPr id="2051" name="Picture 3" descr="C:\Users\1\Desktop\НАТЮРМОРТ, ТЕАТР\IMG_20211019_0929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16832"/>
            <a:ext cx="3790206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НАТЮРМОРТ, ТЕАТР\IMG_20211019_1003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780420" cy="5040560"/>
          </a:xfrm>
          <a:prstGeom prst="rect">
            <a:avLst/>
          </a:prstGeom>
          <a:noFill/>
        </p:spPr>
      </p:pic>
      <p:pic>
        <p:nvPicPr>
          <p:cNvPr id="3075" name="Picture 3" descr="C:\Users\1\Desktop\НАТЮРМОРТ, ТЕАТР\IMG_20211019_1003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1803" y="1340768"/>
            <a:ext cx="3846427" cy="496855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47664" y="260648"/>
            <a:ext cx="604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«Центр книги»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«Театр на </a:t>
            </a:r>
            <a:r>
              <a:rPr lang="ru-RU" sz="2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фланелеграфе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такой вид театра , который способствует внесению разнообразия игры в группах детского сада. Работая над персонажем, речь у ребенка развивается, ребенок подражает его мимике, жестам, голосу.</a:t>
            </a:r>
            <a:endParaRPr lang="ru-RU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1\Desktop\НАТЮРМОРТ, ТЕАТР\IMG_20211019_0942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4176464" cy="4536504"/>
          </a:xfrm>
          <a:prstGeom prst="rect">
            <a:avLst/>
          </a:prstGeom>
          <a:noFill/>
        </p:spPr>
      </p:pic>
      <p:pic>
        <p:nvPicPr>
          <p:cNvPr id="6" name="Содержимое 5" descr="IMG_20200318_103116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b="11133"/>
          <a:stretch>
            <a:fillRect/>
          </a:stretch>
        </p:blipFill>
        <p:spPr>
          <a:xfrm>
            <a:off x="4788024" y="2132856"/>
            <a:ext cx="4110608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497</TotalTime>
  <Words>329</Words>
  <Application>Microsoft Office PowerPoint</Application>
  <PresentationFormat>Экран (4:3)</PresentationFormat>
  <Paragraphs>69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Поток</vt:lpstr>
      <vt:lpstr>Муниципальное дошкольное образовательное автономное учреждение «ЦРР  - детский сад  № 104 «Золотая рыбка» г. Орска  </vt:lpstr>
      <vt:lpstr> Театр – это самый доступный вид искусства для детей, он помогает решить проблемы педагогики и психологии, способствует развитию памяти, воображения, коммуникативных качеств, инициативности, создает положительный настрой, снимает напряжение и раскрывает творческий потенциал ребенка.  </vt:lpstr>
      <vt:lpstr>АКТУАЛЬНОСТЬ </vt:lpstr>
      <vt:lpstr>Цель: развивать речевые способности детей через театрализованную деятельность.</vt:lpstr>
      <vt:lpstr> Развитие речи детей – одна из основных задач образовательного процесса. Для развития речи детей необходимо создание условий, в которых каждый ребенок мог бы передать свои эмоции, чувства в обычном разговоре. Огромную помощь в этом оказала созданная мною развивающая театрализованная среда, а именно «Центр театра»</vt:lpstr>
      <vt:lpstr>Использование различных видов театра:</vt:lpstr>
      <vt:lpstr>Существенную роль в формировании у дошкольников интереса к художественной литературе играет  непосредственно центр книги. </vt:lpstr>
      <vt:lpstr>Презентация PowerPoint</vt:lpstr>
      <vt:lpstr>     «Театр на фланелеграфе» - такой вид театра , который способствует внесению разнообразия игры в группах детского сада. Работая над персонажем, речь у ребенка развивается, ребенок подражает его мимике, жестам, голосу.</vt:lpstr>
      <vt:lpstr>«Пальчиковый – ладошковый театр» -  </vt:lpstr>
      <vt:lpstr>«Театр ложек»  позволяет развивать разнообразную интонационную сторону речи, правильную артикуляцию, обогащает активный и пассивный словарь </vt:lpstr>
      <vt:lpstr>«Театр мягкой игрушки» развивает речь, память, мышление, общий кругозор.</vt:lpstr>
      <vt:lpstr>«Теневой театр» Развивает артистизм, коммуникативные качества детей, развивает мелкую моторику. </vt:lpstr>
      <vt:lpstr>«Теневой театр» Развивает артистизм, коммуникативные качества детей, развивает мелкую моторику. </vt:lpstr>
      <vt:lpstr>«Театр народной игрушки» в котором ребенок овладевает нормами и правилами языка, способствует обогащению и расширению словаря и словарного запаса, формируется связная речь, правильность произношения, умение описывать увиденное. </vt:lpstr>
      <vt:lpstr>«Плоскостной театр» дает возможность проявить самостоятельность и активность детей. </vt:lpstr>
      <vt:lpstr>«Магнитный театр» - развивающая и развлекательная игра, побуждающая думать, мыслить и фантазировать, умение выражать свои мысли, описывать события и явления. </vt:lpstr>
      <vt:lpstr>«Кукольный театр»,   «Театр Марионеток» </vt:lpstr>
      <vt:lpstr>«Уголок ряжения»</vt:lpstr>
      <vt:lpstr>«Уголок ряжения»</vt:lpstr>
      <vt:lpstr>«Работа с родителями» Центр информации</vt:lpstr>
      <vt:lpstr>«Работа с родителями» Изготовление различных видов театра</vt:lpstr>
      <vt:lpstr>«Работа с родителями» Изготовление различных видов театра</vt:lpstr>
      <vt:lpstr>    Анкетирование родителей по теме:  «Использование театрализованной деятельности с детьми дома»</vt:lpstr>
      <vt:lpstr>Анкетирование родителей по теме:  «Использование театрализованной деятельности с детьми дома»</vt:lpstr>
      <vt:lpstr>Анкетирование родителей по теме:  «Использование театрализованной деятельности с детьми дома»</vt:lpstr>
      <vt:lpstr>Анкетирование родителей по теме:  «Использование театрализованной деятельности с детьми дома»</vt:lpstr>
      <vt:lpstr>Анкетирование родителей по теме:  «Использование театрализованной деятельности с детьми дома»</vt:lpstr>
      <vt:lpstr>Анкетирование родителей по теме:  «Использование театрализованной деятельности с детьми дома»</vt:lpstr>
      <vt:lpstr>    Вывод:  Театрализованная деятельность очень важна в развитии речи детей. У ребенка формируется диалогическая и монологическая речь.  Происходит развитие зрительного, слухового, речевого, двигательного аппарата. Активизируется и совершенствуется словарный запас, грамматический строй речи, звукопроизношение, навыки связной речи, интонационная сторона речи, темп, выразительность.     </vt:lpstr>
      <vt:lpstr>СПАСИБО ЗА ВНИМАНИЕ! Творческих успехов!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автономное учреждение «ЦРР  - детский сад  № 104 «Золотая рыбка» г. Орска</dc:title>
  <dc:creator>1</dc:creator>
  <cp:lastModifiedBy>dou-104</cp:lastModifiedBy>
  <cp:revision>119</cp:revision>
  <dcterms:created xsi:type="dcterms:W3CDTF">2021-11-04T09:19:41Z</dcterms:created>
  <dcterms:modified xsi:type="dcterms:W3CDTF">2022-02-17T08:54:16Z</dcterms:modified>
</cp:coreProperties>
</file>