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аметкен Ажибековна\ОТКРЫТЫЕ ЗАНЯТИЯ\высшая категория\ПРЕЗАНТАЦИЯ\snezhinki-belyie-prevyu-500x37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4544939" y="2124588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210688" y="2861654"/>
            <a:ext cx="1060704" cy="914400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магнитный диск 3"/>
          <p:cNvSpPr/>
          <p:nvPr/>
        </p:nvSpPr>
        <p:spPr>
          <a:xfrm>
            <a:off x="4005924" y="2493212"/>
            <a:ext cx="914400" cy="1091552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решение 4"/>
          <p:cNvSpPr/>
          <p:nvPr/>
        </p:nvSpPr>
        <p:spPr>
          <a:xfrm>
            <a:off x="5580112" y="2972116"/>
            <a:ext cx="914400" cy="612648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2670364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087332" y="3353806"/>
            <a:ext cx="1535411" cy="60757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решение 7"/>
          <p:cNvSpPr/>
          <p:nvPr/>
        </p:nvSpPr>
        <p:spPr>
          <a:xfrm>
            <a:off x="2267744" y="3038988"/>
            <a:ext cx="1721154" cy="894068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5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Даметкен Ажибековна\ОТКРЫТЫЕ ЗАНЯТИЯ\высшая категория\ПРЕЗАНТАЦИЯ\51880594_50965322_5116f8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705" y="48032"/>
            <a:ext cx="9252520" cy="685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40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Даметкен Ажибековна\ОТКРЫТЫЕ ЗАНЯТИЯ\высшая категория\что лишнее\116325246_R__4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6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Даметкен Ажибековна\ОТКРЫТЫЕ ЗАНЯТИЯ\высшая категория\ПРЕЗАНТАЦИЯ\pascreenviaa0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0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Даметкен Ажибековна\ОТКРЫТЫЕ ЗАНЯТИЯ\высшая категория\ПРЕЗАНТАЦИЯ\89496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84" y="279174"/>
            <a:ext cx="29028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аметкен Ажибековна\ОТКРЫТЫЕ ЗАНЯТИЯ\высшая категория\ПРЕЗАНТАЦИЯ\изображение-капусты-537486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0648"/>
            <a:ext cx="3024336" cy="246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аметкен Ажибековна\ОТКРЫТЫЕ ЗАНЯТИЯ\высшая категория\ПРЕЗАНТАЦИЯ\203004_138393180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388843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Даметкен Ажибековна\ОТКРЫТЫЕ ЗАНЯТИЯ\высшая категория\ПРЕЗАНТАЦИЯ\depositphotos_15332375-stock-photo-big-red-radi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01008"/>
            <a:ext cx="3312368" cy="305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21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Даметкен Ажибековна\ОТКРЫТЫЕ ЗАНЯТИЯ\высшая категория\ПРЕЗАНТАЦИЯ\geo-figuri1-150x1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1"/>
            <a:ext cx="3240360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аметкен Ажибековна\ОТКРЫТЫЕ ЗАНЯТИЯ\высшая категория\ПРЕЗАНТАЦИЯ\geo-figur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8641"/>
            <a:ext cx="364522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Даметкен Ажибековна\ОТКРЫТЫЕ ЗАНЯТИЯ\высшая категория\ПРЕЗАНТАЦИЯ\geo-figuri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284984"/>
            <a:ext cx="3357190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аметкен Ажибековна\ОТКРЫТЫЕ ЗАНЯТИЯ\высшая категория\ПРЕЗАНТАЦИЯ\geo-figuri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88321"/>
            <a:ext cx="3645223" cy="297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09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021372"/>
              </p:ext>
            </p:extLst>
          </p:nvPr>
        </p:nvGraphicFramePr>
        <p:xfrm>
          <a:off x="779646" y="837398"/>
          <a:ext cx="8085221" cy="4398745"/>
        </p:xfrm>
        <a:graphic>
          <a:graphicData uri="http://schemas.openxmlformats.org/drawingml/2006/table">
            <a:tbl>
              <a:tblPr/>
              <a:tblGrid>
                <a:gridCol w="2712234"/>
                <a:gridCol w="2822293"/>
                <a:gridCol w="2550694"/>
              </a:tblGrid>
              <a:tr h="20886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006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Овал 1"/>
          <p:cNvSpPr/>
          <p:nvPr/>
        </p:nvSpPr>
        <p:spPr>
          <a:xfrm>
            <a:off x="1331640" y="1387624"/>
            <a:ext cx="1211600" cy="11772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7009872" y="1519064"/>
            <a:ext cx="1378551" cy="126186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79912" y="3633247"/>
            <a:ext cx="2232248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961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503364"/>
              </p:ext>
            </p:extLst>
          </p:nvPr>
        </p:nvGraphicFramePr>
        <p:xfrm>
          <a:off x="847023" y="1001027"/>
          <a:ext cx="7690585" cy="4158114"/>
        </p:xfrm>
        <a:graphic>
          <a:graphicData uri="http://schemas.openxmlformats.org/drawingml/2006/table">
            <a:tbl>
              <a:tblPr/>
              <a:tblGrid>
                <a:gridCol w="2213811"/>
                <a:gridCol w="2735302"/>
                <a:gridCol w="2741472"/>
              </a:tblGrid>
              <a:tr h="20790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90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Шестиугольник 2"/>
          <p:cNvSpPr/>
          <p:nvPr/>
        </p:nvSpPr>
        <p:spPr>
          <a:xfrm>
            <a:off x="1115616" y="3522343"/>
            <a:ext cx="1368152" cy="1224136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995936" y="1340768"/>
            <a:ext cx="1224136" cy="136815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ый треугольник 4"/>
          <p:cNvSpPr/>
          <p:nvPr/>
        </p:nvSpPr>
        <p:spPr>
          <a:xfrm>
            <a:off x="6885533" y="3234311"/>
            <a:ext cx="914400" cy="1800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3677211"/>
            <a:ext cx="1008112" cy="10692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743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72903"/>
              </p:ext>
            </p:extLst>
          </p:nvPr>
        </p:nvGraphicFramePr>
        <p:xfrm>
          <a:off x="1010653" y="1222408"/>
          <a:ext cx="7555831" cy="4177365"/>
        </p:xfrm>
        <a:graphic>
          <a:graphicData uri="http://schemas.openxmlformats.org/drawingml/2006/table">
            <a:tbl>
              <a:tblPr/>
              <a:tblGrid>
                <a:gridCol w="2233061"/>
                <a:gridCol w="2552422"/>
                <a:gridCol w="2770348"/>
              </a:tblGrid>
              <a:tr h="192505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23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75656" y="3861048"/>
            <a:ext cx="1130424" cy="109728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1700808"/>
            <a:ext cx="1872208" cy="9144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6300192" y="3717031"/>
            <a:ext cx="1800200" cy="1440161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08304" y="3212976"/>
            <a:ext cx="1512168" cy="14401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179512" y="1101316"/>
            <a:ext cx="2088232" cy="139330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Блок-схема: решение 4"/>
          <p:cNvSpPr/>
          <p:nvPr/>
        </p:nvSpPr>
        <p:spPr>
          <a:xfrm>
            <a:off x="6329256" y="609256"/>
            <a:ext cx="2570584" cy="1188712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6</a:t>
            </a:r>
            <a:endParaRPr lang="ru-RU" sz="7200" dirty="0"/>
          </a:p>
        </p:txBody>
      </p:sp>
      <p:sp>
        <p:nvSpPr>
          <p:cNvPr id="6" name="Блок-схема: магнитный диск 5"/>
          <p:cNvSpPr/>
          <p:nvPr/>
        </p:nvSpPr>
        <p:spPr>
          <a:xfrm>
            <a:off x="5364088" y="4935466"/>
            <a:ext cx="1206802" cy="1687446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331640" y="4955584"/>
            <a:ext cx="1060704" cy="1598544"/>
          </a:xfrm>
          <a:prstGeom prst="triangle">
            <a:avLst>
              <a:gd name="adj" fmla="val 518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 smtClean="0"/>
              <a:t>5</a:t>
            </a:r>
            <a:endParaRPr lang="ru-RU" sz="7200" dirty="0"/>
          </a:p>
        </p:txBody>
      </p:sp>
      <p:sp>
        <p:nvSpPr>
          <p:cNvPr id="8" name="Овал 7"/>
          <p:cNvSpPr/>
          <p:nvPr/>
        </p:nvSpPr>
        <p:spPr>
          <a:xfrm>
            <a:off x="3386365" y="2708920"/>
            <a:ext cx="1728192" cy="15841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48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6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Курманова Дамеля</dc:creator>
  <cp:lastModifiedBy>12345</cp:lastModifiedBy>
  <cp:revision>15</cp:revision>
  <dcterms:created xsi:type="dcterms:W3CDTF">2020-12-05T12:53:26Z</dcterms:created>
  <dcterms:modified xsi:type="dcterms:W3CDTF">2020-12-08T17:45:30Z</dcterms:modified>
</cp:coreProperties>
</file>