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129A5-29BB-45C0-919E-97C3FF20E9A9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6312-20EC-49A0-9114-01828A858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46312-20EC-49A0-9114-01828A858E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3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6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463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6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6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8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8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9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5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4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3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7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6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7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1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FC5736-1964-4632-A5CE-010C18C2FA15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D569-236C-4F45-8F0D-DD33CC96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18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207818"/>
            <a:ext cx="10152051" cy="8174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123 «Гармония» комбинированного вида г. Орска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1233054"/>
            <a:ext cx="12192000" cy="5500255"/>
          </a:xfrm>
        </p:spPr>
        <p:txBody>
          <a:bodyPr>
            <a:no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день декады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«Детям о космосе!»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коллектив детей группы компенсирующей направленности (6-7 лет)</a:t>
            </a:r>
          </a:p>
          <a:p>
            <a:pPr algn="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Атемасова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Орск, 2021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9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498763" y="1288472"/>
            <a:ext cx="1726766" cy="3754581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8508" y="7467599"/>
            <a:ext cx="997527" cy="4096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728" y="279536"/>
            <a:ext cx="929683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Гагарин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останется в нашей памяти как первый космонавт. Его именем названы города, улицы, проспекты. На Луне есть кратер, названный его именем , а также малая планета.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Космонавты — мужественные люди, они много тренируются, должны много знать и уметь, чтобы управлять космическим кораблем.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7" y="300318"/>
            <a:ext cx="9482798" cy="1306810"/>
          </a:xfrm>
        </p:spPr>
        <p:txBody>
          <a:bodyPr/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выход в космос был совершен </a:t>
            </a:r>
            <a:r>
              <a:rPr lang="ru-RU" sz="3600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Алексеем Леоновым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1965 году. 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89" y="1607128"/>
            <a:ext cx="7524100" cy="5016067"/>
          </a:xfrm>
        </p:spPr>
      </p:pic>
    </p:spTree>
    <p:extLst>
      <p:ext uri="{BB962C8B-B14F-4D97-AF65-F5344CB8AC3E}">
        <p14:creationId xmlns:p14="http://schemas.microsoft.com/office/powerpoint/2010/main" val="3883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545" y="872836"/>
            <a:ext cx="3671454" cy="5985164"/>
          </a:xfrm>
        </p:spPr>
        <p:txBody>
          <a:bodyPr/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женщиной -космонавтом была </a:t>
            </a:r>
            <a:r>
              <a:rPr lang="ru-RU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Терешкова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совершила полет в космос в 1963 году. Она выдержала 48 оборотов вокруг Земли, провела почти трое суток в космосе, делала фотографии, которые использовались для изучения аэрозольных слоев атмосферы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90" y="348624"/>
            <a:ext cx="4150483" cy="6024900"/>
          </a:xfrm>
        </p:spPr>
      </p:pic>
    </p:spTree>
    <p:extLst>
      <p:ext uri="{BB962C8B-B14F-4D97-AF65-F5344CB8AC3E}">
        <p14:creationId xmlns:p14="http://schemas.microsoft.com/office/powerpoint/2010/main" val="8816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983" y="124690"/>
            <a:ext cx="9897197" cy="1215939"/>
          </a:xfrm>
        </p:spPr>
        <p:txBody>
          <a:bodyPr/>
          <a:lstStyle/>
          <a:p>
            <a:pPr algn="ctr"/>
            <a:r>
              <a:rPr lang="ru-RU" sz="40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летать в космос, нужно много и хорошо учиться, быть выдержанным, терпеливым, выносливым.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6" y="2043937"/>
            <a:ext cx="8714509" cy="4689372"/>
          </a:xfrm>
        </p:spPr>
      </p:pic>
    </p:spTree>
    <p:extLst>
      <p:ext uri="{BB962C8B-B14F-4D97-AF65-F5344CB8AC3E}">
        <p14:creationId xmlns:p14="http://schemas.microsoft.com/office/powerpoint/2010/main" val="40117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530" y="341881"/>
            <a:ext cx="9404723" cy="1400530"/>
          </a:xfrm>
        </p:spPr>
        <p:txBody>
          <a:bodyPr/>
          <a:lstStyle/>
          <a:p>
            <a:r>
              <a:rPr lang="ru-RU" sz="6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просмотр!!!!!</a:t>
            </a:r>
            <a:endParaRPr lang="ru-RU" sz="6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6" y="1450311"/>
            <a:ext cx="8719561" cy="4908564"/>
          </a:xfrm>
        </p:spPr>
      </p:pic>
    </p:spTree>
    <p:extLst>
      <p:ext uri="{BB962C8B-B14F-4D97-AF65-F5344CB8AC3E}">
        <p14:creationId xmlns:p14="http://schemas.microsoft.com/office/powerpoint/2010/main" val="39151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621" y="147918"/>
            <a:ext cx="9404723" cy="140053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смотрим на темное небо, то можем увидеть много звезд. Они кажутся нам такими маленькими, но на самом деле звезды- это огромные светящиеся газовые шары, как наше Солнце.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Звезды от нас находятся очень далеко, даже космический корабль не может до них долететь , потому что они кажутся нам точками на небе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66" y="1801091"/>
            <a:ext cx="9404723" cy="4765964"/>
          </a:xfrm>
        </p:spPr>
      </p:pic>
    </p:spTree>
    <p:extLst>
      <p:ext uri="{BB962C8B-B14F-4D97-AF65-F5344CB8AC3E}">
        <p14:creationId xmlns:p14="http://schemas.microsoft.com/office/powerpoint/2010/main" val="28827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598" y="349664"/>
            <a:ext cx="4087091" cy="6225174"/>
          </a:xfrm>
        </p:spPr>
        <p:txBody>
          <a:bodyPr/>
          <a:lstStyle/>
          <a:p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страна отмечает 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 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любимых праздников в нашей стране.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неудивительно, ведь в детстве многие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мечтали стать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космонавтами и побывать в космос.</a:t>
            </a:r>
            <a:b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праздник отметили в 1962 году, ровно через год после первого космического полета, совершенного Юрием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Гагариным</a:t>
            </a:r>
            <a:r>
              <a:rPr lang="ru-RU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5721927" cy="6924502"/>
          </a:xfrm>
        </p:spPr>
      </p:pic>
    </p:spTree>
    <p:extLst>
      <p:ext uri="{BB962C8B-B14F-4D97-AF65-F5344CB8AC3E}">
        <p14:creationId xmlns:p14="http://schemas.microsoft.com/office/powerpoint/2010/main" val="33112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9527" y="466573"/>
            <a:ext cx="5811343" cy="6626954"/>
          </a:xfrm>
        </p:spPr>
        <p:txBody>
          <a:bodyPr/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Простой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Константин Эдуардович Циолковский придумал "ракетный поезд", прообраз современных ракет, на котором можно было бы долететь до звёзд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побывать на других планетах.  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к сожалению, у Циолковского не было возможности изготовить этот аппарат. Только через много-много лет ученый-конструктор Сергей Павлович Королев сконструировал первую космическую ракету.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 до того как отправить человека в космическое пространство, нужно было убедиться, что это возможно.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216549"/>
            <a:ext cx="4040321" cy="6433633"/>
          </a:xfrm>
        </p:spPr>
      </p:pic>
    </p:spTree>
    <p:extLst>
      <p:ext uri="{BB962C8B-B14F-4D97-AF65-F5344CB8AC3E}">
        <p14:creationId xmlns:p14="http://schemas.microsoft.com/office/powerpoint/2010/main" val="1280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418" y="1006900"/>
            <a:ext cx="4218070" cy="5047536"/>
          </a:xfrm>
        </p:spPr>
        <p:txBody>
          <a:bodyPr/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Сначала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космосе побывали мыши, кролики, собаки. Животных специально дрессировали, приучали не бояться тряски и шума, терпеть холод и жару.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Первая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Лайка в 1957 году была отправлена в космос. За ней наблюдали, но на Землю она не вернулась.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3" y="591798"/>
            <a:ext cx="5561510" cy="5462638"/>
          </a:xfrm>
        </p:spPr>
      </p:pic>
    </p:spTree>
    <p:extLst>
      <p:ext uri="{BB962C8B-B14F-4D97-AF65-F5344CB8AC3E}">
        <p14:creationId xmlns:p14="http://schemas.microsoft.com/office/powerpoint/2010/main" val="9774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7164" y="1300087"/>
            <a:ext cx="4031674" cy="6264495"/>
          </a:xfrm>
        </p:spPr>
        <p:txBody>
          <a:bodyPr/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полетели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 Белка и Стрелка. В 1960 году 19 августа их запустили в космос на прототипе космического корабля "Восток". Они пробыли в космосе более суток и благополучно вернулись обратно. Так ученые доказали, что полет в космос возможен.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772733"/>
            <a:ext cx="5832764" cy="5104713"/>
          </a:xfrm>
        </p:spPr>
      </p:pic>
    </p:spTree>
    <p:extLst>
      <p:ext uri="{BB962C8B-B14F-4D97-AF65-F5344CB8AC3E}">
        <p14:creationId xmlns:p14="http://schemas.microsoft.com/office/powerpoint/2010/main" val="1881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8" y="1949009"/>
            <a:ext cx="3940979" cy="4908991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человек, который испытывает космическую технику и работает в космосе. Сейчас космонавты есть во многих странах.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00527"/>
            <a:ext cx="5153891" cy="5955605"/>
          </a:xfrm>
        </p:spPr>
      </p:pic>
    </p:spTree>
    <p:extLst>
      <p:ext uri="{BB962C8B-B14F-4D97-AF65-F5344CB8AC3E}">
        <p14:creationId xmlns:p14="http://schemas.microsoft.com/office/powerpoint/2010/main" val="40437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545" y="494282"/>
            <a:ext cx="3705451" cy="5033682"/>
          </a:xfrm>
        </p:spPr>
        <p:txBody>
          <a:bodyPr/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многих удачных полетов собак, решено было отправить в космос человека.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стал Юрий Алексеевич Гагарин. 12 апреля 1961 года Юрий Гагарин на космическом корабле "Восток" облетел всю Землю и вернулся обратно живым и невредимым. Полет, продлившийся 1 час 48 минут, навеки вошел во Всемирную историю.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3" y="494282"/>
            <a:ext cx="5400910" cy="5913725"/>
          </a:xfrm>
        </p:spPr>
      </p:pic>
    </p:spTree>
    <p:extLst>
      <p:ext uri="{BB962C8B-B14F-4D97-AF65-F5344CB8AC3E}">
        <p14:creationId xmlns:p14="http://schemas.microsoft.com/office/powerpoint/2010/main" val="706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1853" y="263237"/>
            <a:ext cx="3574473" cy="5421609"/>
          </a:xfrm>
        </p:spPr>
        <p:txBody>
          <a:bodyPr/>
          <a:lstStyle/>
          <a:p>
            <a:pPr algn="ctr"/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Юрий Гагарин 9 марта 1934 года в селе </a:t>
            </a:r>
            <a:r>
              <a:rPr lang="ru-RU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Клушино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Гжатского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в обычной семье колхозника. Рос обычным ребенком. В юности увлекался занятиями в аэроклубе. После училища стал летчиком. В 1959 году был зачислен в группу кандидатов в космонавты. И за свой первый полет в космос был удостоен звания Героя Советского Союза и награжден орденом Ленина.</a:t>
            </a:r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9" y="263237"/>
            <a:ext cx="4243708" cy="6266544"/>
          </a:xfrm>
        </p:spPr>
      </p:pic>
    </p:spTree>
    <p:extLst>
      <p:ext uri="{BB962C8B-B14F-4D97-AF65-F5344CB8AC3E}">
        <p14:creationId xmlns:p14="http://schemas.microsoft.com/office/powerpoint/2010/main" val="15496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297</Words>
  <Application>Microsoft Office PowerPoint</Application>
  <PresentationFormat>Широкоэкранный</PresentationFormat>
  <Paragraphs>27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Ион</vt:lpstr>
      <vt:lpstr>Муниципальное дошкольное образовательное автономное учреждение «Детский сад № 123 «Гармония» комбинированного вида г. Орска</vt:lpstr>
      <vt:lpstr>                    Когда мы смотрим на темное небо, то можем увидеть много звезд. Они кажутся нам такими маленькими, но на самом деле звезды- это огромные светящиеся газовые шары, как наше Солнце.                      Звезды от нас находятся очень далеко, даже космический корабль не может до них долететь , потому что они кажутся нам точками на небе </vt:lpstr>
      <vt:lpstr>12 апреля наша страна отмечает День Космонавтики – это один из  любимых праздников в нашей стране.  Это неудивительно, ведь в детстве многие мечтали стать космонавтами и побывать в космос. Впервые праздник отметили в 1962 году, ровно через год после первого космического полета, совершенного Юрием Гагариным.</vt:lpstr>
      <vt:lpstr>    Простой учитель Константин Эдуардович Циолковский придумал "ракетный поезд", прообраз современных ракет, на котором можно было бы долететь до звёзд и побывать на других планетах.   Но, к сожалению, у Циолковского не было возможности изготовить этот аппарат. Только через много-много лет ученый-конструктор Сергей Павлович Королев сконструировал первую космическую ракету.   Но до того как отправить человека в космическое пространство, нужно было убедиться, что это возможно. </vt:lpstr>
      <vt:lpstr>       Сначала в космосе побывали мыши, кролики, собаки. Животных специально дрессировали, приучали не бояться тряски и шума, терпеть холод и жару.        Первая собака Лайка в 1957 году была отправлена в космос. За ней наблюдали, но на Землю она не вернулась.</vt:lpstr>
      <vt:lpstr>Потом полетели  в космос Белка и Стрелка. В 1960 году 19 августа их запустили в космос на прототипе космического корабля "Восток". Они пробыли в космосе более суток и благополучно вернулись обратно. Так ученые доказали, что полет в космос возможен.</vt:lpstr>
      <vt:lpstr>Космонавт — это человек, который испытывает космическую технику и работает в космосе. Сейчас космонавты есть во многих странах.</vt:lpstr>
      <vt:lpstr>После многих удачных полетов собак, решено было отправить в космос человека. Им стал Юрий Алексеевич Гагарин. 12 апреля 1961 года Юрий Гагарин на космическом корабле "Восток" облетел всю Землю и вернулся обратно живым и невредимым. Полет, продлившийся 1 час 48 минут, навеки вошел во Всемирную историю. </vt:lpstr>
      <vt:lpstr>Родился Юрий Гагарин 9 марта 1934 года в селе Клушино Гжатского района Смоленской области в обычной семье колхозника. Рос обычным ребенком. В юности увлекался занятиями в аэроклубе. После училища стал летчиком. В 1959 году был зачислен в группу кандидатов в космонавты. И за свой первый полет в космос был удостоен звания Героя Советского Союза и награжден орденом Ленина.</vt:lpstr>
      <vt:lpstr>Презентация PowerPoint</vt:lpstr>
      <vt:lpstr>Первый выход в космос был совершен Алексеем Леоновым в 1965 году. </vt:lpstr>
      <vt:lpstr>Первой женщиной -космонавтом была Валентина Терешкова, которая совершила полет в космос в 1963 году. Она выдержала 48 оборотов вокруг Земли, провела почти трое суток в космосе, делала фотографии, которые использовались для изучения аэрозольных слоев атмосферы.</vt:lpstr>
      <vt:lpstr>Чтобы летать в космос, нужно много и хорошо учиться, быть выдержанным, терпеливым, выносливым.</vt:lpstr>
      <vt:lpstr>Спасибо за просмотр!!!!!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«Детский сад</dc:title>
  <dc:creator>Пользователь Windows</dc:creator>
  <cp:lastModifiedBy>Пользователь Windows</cp:lastModifiedBy>
  <cp:revision>11</cp:revision>
  <dcterms:created xsi:type="dcterms:W3CDTF">2021-04-02T06:35:03Z</dcterms:created>
  <dcterms:modified xsi:type="dcterms:W3CDTF">2021-04-02T10:29:58Z</dcterms:modified>
</cp:coreProperties>
</file>