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59" r:id="rId12"/>
    <p:sldId id="260" r:id="rId13"/>
    <p:sldId id="261" r:id="rId14"/>
    <p:sldId id="276" r:id="rId15"/>
    <p:sldId id="277" r:id="rId16"/>
    <p:sldId id="278" r:id="rId17"/>
    <p:sldId id="279" r:id="rId18"/>
    <p:sldId id="262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73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8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34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5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71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0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10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7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3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52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ED884-D131-4CDA-819B-236F43E020B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5345F-4F41-437F-B5FC-F2CD7792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45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op-fon.com/uploads/posts/2023-01/1674682455_top-fon-com-p-shabloni-dlya-prezentatsii-nezhnii-fon-1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op-fon.com/uploads/posts/2023-01/1674682455_top-fon-com-p-shabloni-dlya-prezentatsii-nezhnii-fon-10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top-fon.com/uploads/posts/2023-01/1674682455_top-fon-com-p-shabloni-dlya-prezentatsii-nezhnii-fon-10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kartinkin.net/uploads/posts/2022-12/1670255406_4-kartinkin-net-p-kartinka-tsvetok-dlya-detei-oboi-5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374" y="160337"/>
            <a:ext cx="8216081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«ЦРР – детский сад № 104 «Золотая рыбка» г. Орска  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«Календарь ожиданий своими руками – календарь ожидания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праздника 8 Марта!»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algn="r"/>
            <a:r>
              <a:rPr lang="ru-RU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Микотова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Марина Анатольевна 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Орск, 2023.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7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_20230228_0937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83" y="116632"/>
            <a:ext cx="4304752" cy="311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_20230228_0927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0319"/>
            <a:ext cx="2160240" cy="33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8 МАРТА\IMG_20230228_0928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3463094"/>
            <a:ext cx="1800289" cy="325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8 МАРТА\IMG_20230228_0928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83" y="3457741"/>
            <a:ext cx="1920133" cy="325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8 МАРТА\IMG_20230228_09290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10319"/>
            <a:ext cx="2024757" cy="32992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0118" y="552050"/>
            <a:ext cx="44845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 детей подготовительной группы «Звездочки»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тему: «Портрет мамы»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_20230228_093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4272433" cy="465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_20230228_0937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20480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4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_20230228_0923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47" y="260648"/>
            <a:ext cx="3326969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_20230228_0923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0" y="3428629"/>
            <a:ext cx="3343648" cy="317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8 МАРТА\IMG_20230228_0924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9" y="260082"/>
            <a:ext cx="3320529" cy="295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8 МАРТА\IMG_20230228_09241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47" y="3428628"/>
            <a:ext cx="3326969" cy="31737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563888" y="2689964"/>
            <a:ext cx="1912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Рассматривание дидактических карточек «Женские профессии»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8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_20221121_1631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08"/>
            <a:ext cx="3673896" cy="318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_20230303_0920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88" y="116329"/>
            <a:ext cx="2520279" cy="259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8 МАРТА\IMG_20230303_0921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0" y="3501008"/>
            <a:ext cx="3644520" cy="318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8 МАРТА\IMG_20230303_0921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9" y="116328"/>
            <a:ext cx="2564401" cy="259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8 МАРТА\IMG_20221121_1625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6327"/>
            <a:ext cx="3024336" cy="25925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14080" y="2638545"/>
            <a:ext cx="5806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Оформление развивающей    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предметно-пространственной          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среды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Новая папка (2)\IMG_20230306_0919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13627"/>
            <a:ext cx="3111668" cy="300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Новая папка (2)\IMG_20230306_0959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05065"/>
            <a:ext cx="3111668" cy="25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51520" y="9221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Творческая мастерская «Подарок для мамы»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Новая папка (2)\IMG_20230306_0957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627"/>
            <a:ext cx="2840439" cy="300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Новая папка (2)\IMG_20230306_1010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2840439" cy="258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Новая папка (2)\IMG_20230306_09433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4"/>
            <a:ext cx="2915816" cy="258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Новая папка (2)\IMG_20230307_09261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76985"/>
            <a:ext cx="2915816" cy="3040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7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339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Новая папка (2)\IMG_20230306_1620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4" y="837540"/>
            <a:ext cx="2047024" cy="172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Новая папка (2)\IMG_20230306_1616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475" y="5157192"/>
            <a:ext cx="2038524" cy="150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Новая папка (2)\IMG_20230306_1616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9" y="2780056"/>
            <a:ext cx="2047799" cy="194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Новая папка (2)\IMG_20230306_1617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2016224" cy="186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Новая папка (2)\IMG_20230306_16170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50" y="2797213"/>
            <a:ext cx="2015749" cy="221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Новая папка (2)\IMG_20230306_16164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522" y="864327"/>
            <a:ext cx="2039477" cy="170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Новая папка (2)\IMG_20230307_09265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834972"/>
            <a:ext cx="4824537" cy="585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0" y="188640"/>
            <a:ext cx="8863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«Восьмерка для мамы»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_20221114_1000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30101"/>
            <a:ext cx="2520280" cy="209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_20230213_1504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1"/>
            <a:ext cx="2629665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8 МАРТА\IMG_20221114_1008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78" y="3861048"/>
            <a:ext cx="3148581" cy="26975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27583" y="293796"/>
            <a:ext cx="77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«Мамино сердечко»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esktop\8 МАРТА\IMG_20221114_1009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1"/>
            <a:ext cx="2448272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6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_20221121_1631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290417" cy="367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_20221121_1622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32448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72000" y="661338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Аппликация на тему: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«Прическа для мамы»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-6af1f3024e5182434f49f36392165b03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0" y="116632"/>
            <a:ext cx="3434288" cy="206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-a6eba70d3a40bcd3c56d03379d6c3a9e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16632"/>
            <a:ext cx="3665860" cy="20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8 МАРТА\IMG-ab0ea290fe66cc1e83c58221ec9765f7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71942"/>
            <a:ext cx="3665859" cy="240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8 МАРТА\IMG-02d8ef1eaaee1b64b7162f218493c888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0" y="4293096"/>
            <a:ext cx="3434288" cy="2482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8 МАРТА\IMG-b38e1292f9358a6da8b79c7c378a5aa9-V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672407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1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gym1504.mskobr.ru/files/8%20%D0%9C%D0%B0%D1%80%D1%82%D0%B0%20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2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385" y="332656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календарь – это календарь ожидания праздника. Приближение весны и праздника «8 Марта» дети очень ждут. Вопрос: «А сколько дней до праздника?» – и подтолкнуло нас с ребятами на создание нового календаря.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Радость, весна, доброта, нежность. Эти слова дети отождествили со словами мама и цветы. Было принято решение оформить  календарь в виде веточки с цветами. А по мере приближения праздника, дети выполняют задания по номерам от 1 до 12.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C:\Users\User\Desktop\Новая папка (2)\IMG_20230306_1814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405">
            <a:off x="4051363" y="3001842"/>
            <a:ext cx="4290712" cy="337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6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26" y="260648"/>
            <a:ext cx="887945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Познавательно-творческий проект для детей 6-7 лет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(подготовительная группа).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календаря: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создать условия для проявления познавательной активности детей дошкольного возраста.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любознательность, воображение, мышление, умение строить догадки и предположения,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 у детей желание участвовать в совместной деятельности со всеми участниками образовательного процесса, активнее использовать знания в повседневной жизни.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24628"/>
            <a:ext cx="885698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пользования: </a:t>
            </a:r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Наш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календарь – это календарь, который состоит из тематических дней и заканчивается итоговым мероприятием.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календарь предполагает свои правила игры. Один день – одно задание.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Дети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ежедневно открывают по одному элементу, тем самым уменьшая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количество дней оставшихся до мероприятия.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каждом элементе – цветке, дети находят задание.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Задания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могут быть как составляющая часть расписания организованной образовательной деятельности, так и игровых заданий, выполняемых в режимные моменты совместной деятельности педагогов с детьми.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Новая папка (2)\IMG_20230306_1814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206"/>
            <a:ext cx="3257550" cy="327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Новая папка (2)\IMG_20230306_1820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75" y="3983628"/>
            <a:ext cx="2012345" cy="244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Новая папка (2)\IMG_20230307_0911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15" y="594048"/>
            <a:ext cx="1872208" cy="239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Новая папка (2)\IMG_20230307_0911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3983628"/>
            <a:ext cx="2423909" cy="270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Новая папка (2)\IMG_20230307_09121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6" y="3645024"/>
            <a:ext cx="2557384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Новая папка (2)\IMG_20230307_09122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2" y="151206"/>
            <a:ext cx="2574290" cy="3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475294" y="3105834"/>
            <a:ext cx="276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Календарь ожидания праздника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1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_20230303_095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73475"/>
            <a:ext cx="2880320" cy="371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_20230303_0950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913380" cy="386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8 МАРТА\IMG_20230303_0953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2975"/>
            <a:ext cx="2657475" cy="3529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275857" y="332656"/>
            <a:ext cx="5868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Настольная игра «Все профессии нужны, все профессии важны!»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_20230303_0947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7246"/>
            <a:ext cx="3024336" cy="331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_20230303_0948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2592288" cy="362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8 МАРТА\IMG_20230303_0948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546" y="188640"/>
            <a:ext cx="2729230" cy="3625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205963" y="180977"/>
            <a:ext cx="2398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«Поиграем в магазин»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7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MG_20230303_0945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27" y="3251449"/>
            <a:ext cx="2630025" cy="344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MG_20230303_0946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260011"/>
            <a:ext cx="2896527" cy="34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8 МАРТА\IMG_20230303_0946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0" y="3260011"/>
            <a:ext cx="3093211" cy="344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8 МАРТА\IMG_20230303_0946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237"/>
            <a:ext cx="3130615" cy="28822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563888" y="227437"/>
            <a:ext cx="53367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Лото «Профессии наших мам»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8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tooboimoi.ru/upload/iblock/7cb/7cb128f8711108e7ba90df2677c3b3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8 МАРТА\InCollage_20230302_2045317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19" y="1208317"/>
            <a:ext cx="3091319" cy="346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8 МАРТА\InCollage_20230302_2122459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672419"/>
            <a:ext cx="2801352" cy="321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8 МАРТА\InCollage_20230303_1540429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1" y="696471"/>
            <a:ext cx="2772105" cy="33085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3711" y="188640"/>
            <a:ext cx="8885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региональном фото-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челендже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посвященном Международному женскому дню 8 Марта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«МАМИНО СЧАСТЬЕ»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AppData\Local\Microsoft\Windows\INetCache\Content.Word\InCollage_20230306_13254689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0" y="4149080"/>
            <a:ext cx="2765146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267016" y="4005064"/>
            <a:ext cx="2625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номинации: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 маму очень я похож…»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«Я и мама, мы вдвоем»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08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163</Words>
  <Application>Microsoft Office PowerPoint</Application>
  <PresentationFormat>Экран (4:3)</PresentationFormat>
  <Paragraphs>62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Микотов</dc:creator>
  <cp:lastModifiedBy>Владимир Микотов</cp:lastModifiedBy>
  <cp:revision>38</cp:revision>
  <dcterms:created xsi:type="dcterms:W3CDTF">2023-03-04T16:34:25Z</dcterms:created>
  <dcterms:modified xsi:type="dcterms:W3CDTF">2023-03-10T17:25:31Z</dcterms:modified>
</cp:coreProperties>
</file>