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78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81" r:id="rId21"/>
    <p:sldId id="283" r:id="rId22"/>
    <p:sldId id="282" r:id="rId23"/>
    <p:sldId id="277" r:id="rId24"/>
    <p:sldId id="284" r:id="rId25"/>
  </p:sldIdLst>
  <p:sldSz cx="12192000" cy="6858000"/>
  <p:notesSz cx="6858000" cy="9144000"/>
  <p:embeddedFontLst>
    <p:embeddedFont>
      <p:font typeface="Kabarett Simple" charset="0"/>
      <p:regular r:id="rId26"/>
    </p:embeddedFont>
    <p:embeddedFont>
      <p:font typeface="Montserrat" charset="-52"/>
      <p:regular r:id="rId27"/>
      <p:bold r:id="rId28"/>
      <p:italic r:id="rId29"/>
      <p:boldItalic r:id="rId30"/>
    </p:embeddedFont>
    <p:embeddedFont>
      <p:font typeface="Adventure" charset="0"/>
      <p:regular r:id="rId31"/>
    </p:embeddedFont>
    <p:embeddedFont>
      <p:font typeface="Montserrat SemiBold" charset="-52"/>
      <p:bold r:id="rId32"/>
      <p:boldItalic r:id="rId33"/>
    </p:embeddedFont>
    <p:embeddedFont>
      <p:font typeface="Cooper Rus"/>
      <p: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BB7"/>
    <a:srgbClr val="F2FC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9" d="100"/>
          <a:sy n="79" d="100"/>
        </p:scale>
        <p:origin x="-180" y="-30"/>
      </p:cViewPr>
      <p:guideLst>
        <p:guide orient="horz" pos="2183"/>
        <p:guide orient="horz" pos="391"/>
        <p:guide orient="horz" pos="3135"/>
        <p:guide pos="3840"/>
        <p:guide pos="279"/>
        <p:guide pos="740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0E87D-501C-4258-BCDA-4EB6B149F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548943-FAC0-49DF-8BFE-4904889C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0D14D5-A6F5-4339-A792-041D5591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3F93F1-005B-46FC-84BA-65F535C7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800B4C-10C2-4F18-8812-E6C2F048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9EA73-0985-466C-96D9-41788D3A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6E391D-BB2F-467C-94BD-2A36688A7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EA2CAE-98FD-42DF-91E3-A06370FF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19D36A-D579-4D1C-AC94-1FEBE703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BA544F-C888-4C37-A776-28137017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294BE17-E300-465A-B920-CAAC1E940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9BA134-4928-4F17-B8E8-40FE857E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008D75-52A8-459B-9666-2A206252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244497-80B4-4E31-A167-A1E66D4A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73D6C2-B41D-4381-839E-AAA2ABF9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6B34E-9BE9-494F-91E0-EA9F2C24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0615CC-FEFA-4656-811D-149B2632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52FD17-0E7D-43E0-A904-CE0254B1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8AFDE0-83CA-470D-8DFD-5DB8E113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EB42F-7A5D-4E52-A1B6-8E632531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3D095E-5D89-4D64-BCB9-66568408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914D19-969F-4B27-B6DF-3FA5AA67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724F4E-3C09-416D-A925-7758292E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EE3406-0766-447D-B63C-67415BB9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633E50-ECE2-4321-A45D-9A52F5B9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BAB09-6E4C-476A-BA46-DB4E14A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783150-DB7F-454F-A428-7EBEF24C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571571-2F24-44FD-A3D1-C18D1B1A0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DEC977-A2B2-4825-821B-D282C902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E20D8B-BF52-4DFC-A075-3155A5CC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EC6B31-03DD-4245-AE93-5542E57C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FDCBF-5C24-4AE7-936D-45234D2D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2158A5-545F-43A3-929B-1CDC711C6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2E5F89-235A-4E8B-AF10-EB0134657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0BA9AE-6EB4-4403-A533-4B172F220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D3AD484-578A-4B24-B703-F3F398196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C97DA2-D383-403E-BF4E-0A86EBAA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09A4649-119F-4C5B-9006-D702D86A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7A55FB-5C9F-4BF3-BA13-E7B76E17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F45E5-B2D4-4C88-9390-D545746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9B0962-08AE-489F-A6F4-CF7884DD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763078-034B-461D-8FA8-20AFD809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B027BE-13C4-4D5C-8B4A-6A5FF3E3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77C13-D26D-4A0D-A933-4FDFCE18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FEE591E-A325-426E-91B3-3B8071E2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5A8975-8EF0-4A31-99F8-F52A2FE8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E5074F-2385-4F5B-B4A0-9E00A299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DAA45E-67D5-44ED-B525-D2F9F1FAA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0F3CC8-C76A-4B0B-9D82-5B6AC455A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3E94AB-666C-4818-819A-E676C8FA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29D47C-1CF0-41A6-A481-CD8F031C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ADB51-41FD-4C55-9E9E-3122A911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A28F8-4F63-465B-B2B6-9A17F68D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4061BF8-41A8-4B01-9C3E-1F6C3C6D6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9BA23A-6290-4D4E-8FA5-DF7847487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E4B84A-26B2-43E9-B54E-31B5FB53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44941C-3E9D-40A0-97C2-1DED1DA6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9D2F01-BA55-407B-9D1A-879B5A9C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F7CFDD-B102-4F8C-850F-974992C0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5C6517-E31B-461E-BEA7-78084DB89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763C2F-74D5-48AC-88D2-242A21C7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72D4-8F31-4AAC-A03F-3671034303C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AA4A6E-1CC3-42F0-9558-2E1CE7919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B9854D-3136-480E-84BB-15D1F3537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6979-4F5D-4455-B33B-952F035EB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9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338" y="1366284"/>
            <a:ext cx="9144000" cy="1193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Дорожные </a:t>
            </a:r>
            <a:r>
              <a:rPr lang="ru-RU" dirty="0" smtClean="0">
                <a:solidFill>
                  <a:srgbClr val="FF0000"/>
                </a:solidFill>
              </a:rPr>
              <a:t>знаки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937" y="1222947"/>
            <a:ext cx="9144000" cy="82788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Интерактивная игра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72528" y="4868514"/>
            <a:ext cx="4767072" cy="1655762"/>
          </a:xfrm>
          <a:prstGeom prst="roundRect">
            <a:avLst>
              <a:gd name="adj" fmla="val 26608"/>
            </a:avLst>
          </a:prstGeom>
          <a:solidFill>
            <a:srgbClr val="FFFFFF">
              <a:alpha val="65098"/>
            </a:srgbClr>
          </a:solidFill>
          <a:effectLst>
            <a:outerShdw blurRad="368300" dist="50800" dir="5400000" algn="ctr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Подготовила: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Лобанова Ольга Сергеевна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МДОАУ№120г. Орск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0" y="1636888"/>
            <a:ext cx="1434347" cy="1334633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22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27" y="1789838"/>
            <a:ext cx="1105591" cy="1028732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22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02" y="4159158"/>
            <a:ext cx="1385870" cy="1289526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22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71" y="2982728"/>
            <a:ext cx="1361467" cy="1266820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22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83" y="3021720"/>
            <a:ext cx="1086423" cy="10108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838">
            <a:off x="2514183" y="4859307"/>
            <a:ext cx="569977" cy="530353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22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797">
            <a:off x="3144777" y="4677229"/>
            <a:ext cx="765658" cy="712431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22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585">
            <a:off x="4072677" y="4382308"/>
            <a:ext cx="1045063" cy="972412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22000"/>
              </a:prstClr>
            </a:outerShdw>
          </a:effectLst>
        </p:spPr>
      </p:pic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174171" y="5965371"/>
            <a:ext cx="544286" cy="558905"/>
          </a:xfrm>
          <a:prstGeom prst="actionButtonInformation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>
            <a:hlinkClick r:id="" action="ppaction://hlinkshowjump?jump=nextslide"/>
          </p:cNvPr>
          <p:cNvSpPr/>
          <p:nvPr/>
        </p:nvSpPr>
        <p:spPr>
          <a:xfrm>
            <a:off x="10814008" y="6157049"/>
            <a:ext cx="1042711" cy="52659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51127" y="2807594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«Железнодорожный переезд со шлагбаумом»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58" y="449595"/>
            <a:ext cx="2185403" cy="2033476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6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5" y="2573962"/>
            <a:ext cx="1916322" cy="178310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7" y="509508"/>
            <a:ext cx="1929370" cy="17952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70" y="2506031"/>
            <a:ext cx="2098653" cy="195275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0" y="4609280"/>
            <a:ext cx="2183024" cy="203126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60" y="4870842"/>
            <a:ext cx="1901921" cy="176970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555286"/>
            <a:ext cx="2089242" cy="194400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03219" y="3050014"/>
            <a:ext cx="438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«Дети»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58" y="449595"/>
            <a:ext cx="2185402" cy="2033476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5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5" y="2573962"/>
            <a:ext cx="1916321" cy="178310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7" y="526504"/>
            <a:ext cx="2146350" cy="1997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42" y="2704315"/>
            <a:ext cx="2109217" cy="196258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0" y="4609280"/>
            <a:ext cx="2183023" cy="203126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4735595"/>
            <a:ext cx="2047271" cy="190494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2" y="620712"/>
            <a:ext cx="2018926" cy="187857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03219" y="2807594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«Светофорное регулирование»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58" y="449595"/>
            <a:ext cx="2185402" cy="2033476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5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00" y="4666903"/>
            <a:ext cx="2011347" cy="1871521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7" y="526504"/>
            <a:ext cx="2146350" cy="1997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42" y="2704315"/>
            <a:ext cx="2109217" cy="196258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0" y="4609280"/>
            <a:ext cx="2183023" cy="203126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67" y="2892142"/>
            <a:ext cx="1622908" cy="151008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2" y="620712"/>
            <a:ext cx="2018926" cy="187857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7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03219" y="2807594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«Подземный пешеходный переход»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58" y="449595"/>
            <a:ext cx="2185402" cy="2033476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5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2" y="662914"/>
            <a:ext cx="2011346" cy="1871521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7" y="526504"/>
            <a:ext cx="2146350" cy="1997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42" y="2704315"/>
            <a:ext cx="2109217" cy="196258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0" y="4609280"/>
            <a:ext cx="2183023" cy="203126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67" y="2892142"/>
            <a:ext cx="1622908" cy="151008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97" y="4609280"/>
            <a:ext cx="2237102" cy="208158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6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840480" y="2807594"/>
            <a:ext cx="4389120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03219" y="2807594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«Пересечение с велосипедной дорожкой»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39" y="446659"/>
            <a:ext cx="2185402" cy="203347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5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72" y="475296"/>
            <a:ext cx="2011346" cy="187152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7" y="526504"/>
            <a:ext cx="2146350" cy="1997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42" y="2704315"/>
            <a:ext cx="2109217" cy="196258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0" y="4609280"/>
            <a:ext cx="2183023" cy="203126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67" y="2892142"/>
            <a:ext cx="1622908" cy="151008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37" y="4609280"/>
            <a:ext cx="2237102" cy="208158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840480" y="2807594"/>
            <a:ext cx="4389120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03219" y="2807594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«Пункт медицинской помощи»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39" y="446659"/>
            <a:ext cx="2185402" cy="203347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5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0" y="4794183"/>
            <a:ext cx="2011345" cy="187152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7" y="526504"/>
            <a:ext cx="2146350" cy="1997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42" y="2704315"/>
            <a:ext cx="2109217" cy="196258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38" y="448872"/>
            <a:ext cx="2183023" cy="203126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67" y="2892142"/>
            <a:ext cx="1622908" cy="151008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37" y="4609280"/>
            <a:ext cx="2237102" cy="208158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7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840480" y="2807594"/>
            <a:ext cx="4389120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03219" y="3050014"/>
            <a:ext cx="438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«Пункт питания»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39" y="446659"/>
            <a:ext cx="2185402" cy="203347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5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52" y="620713"/>
            <a:ext cx="2011345" cy="187151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57" y="4473088"/>
            <a:ext cx="2146349" cy="1997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42" y="2704315"/>
            <a:ext cx="2109217" cy="196258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38" y="448872"/>
            <a:ext cx="2183023" cy="203126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67" y="2892142"/>
            <a:ext cx="1622908" cy="151008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37" y="4609280"/>
            <a:ext cx="2237102" cy="208158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9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840480" y="2807594"/>
            <a:ext cx="4389120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03219" y="2816187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«Надземный пешеходный переход»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39" y="446659"/>
            <a:ext cx="2185402" cy="203347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91" y="4666902"/>
            <a:ext cx="1958727" cy="182255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61" y="2601569"/>
            <a:ext cx="2011344" cy="187151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57" y="4473088"/>
            <a:ext cx="2146349" cy="1997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53" y="482102"/>
            <a:ext cx="2109217" cy="196258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38" y="448872"/>
            <a:ext cx="2183023" cy="203126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67" y="2892142"/>
            <a:ext cx="1622908" cy="151008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37" y="4609280"/>
            <a:ext cx="2237102" cy="208158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1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840480" y="2807594"/>
            <a:ext cx="4389120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03219" y="2816187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«Железнодорожный переезд без шлагбаума»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39" y="446659"/>
            <a:ext cx="2185402" cy="203347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05" y="2616256"/>
            <a:ext cx="2118090" cy="1970844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38" y="4714312"/>
            <a:ext cx="2011344" cy="1871518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57" y="4473088"/>
            <a:ext cx="2146349" cy="1997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53" y="482102"/>
            <a:ext cx="2109217" cy="196258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38" y="448872"/>
            <a:ext cx="2183023" cy="203126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67" y="2892142"/>
            <a:ext cx="1622908" cy="151008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37" y="4609280"/>
            <a:ext cx="2237102" cy="208158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838718" y="415616"/>
            <a:ext cx="8514565" cy="480817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2499339" y="434768"/>
            <a:ext cx="719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УКАЖИ ПРЕДУПРЕЖДАЮЩИЕ ЗНАКИ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5" b="23448"/>
          <a:stretch/>
        </p:blipFill>
        <p:spPr>
          <a:xfrm>
            <a:off x="3154661" y="3249582"/>
            <a:ext cx="5882678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b="19100"/>
          <a:stretch/>
        </p:blipFill>
        <p:spPr>
          <a:xfrm>
            <a:off x="3154661" y="5047033"/>
            <a:ext cx="5882679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 b="17453"/>
          <a:stretch/>
        </p:blipFill>
        <p:spPr>
          <a:xfrm>
            <a:off x="3154661" y="1440180"/>
            <a:ext cx="5882679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5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71600" y="320040"/>
            <a:ext cx="9227820" cy="6100307"/>
          </a:xfrm>
          <a:prstGeom prst="round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30630" y="2646790"/>
            <a:ext cx="4339590" cy="37735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56" y="2308860"/>
            <a:ext cx="4375904" cy="3889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96" y="379727"/>
            <a:ext cx="1260644" cy="117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" y="320040"/>
            <a:ext cx="1324790" cy="123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0240" y="936386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Дорогой друг!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Предлагаю игру «Дорожные знаки».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Правила игры простые. Необходимо вспомнить названия дорожных знаков и указать  нужный знак. В конце игры тебя ждёт сюрприз от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«Школы Светофорных наук».</a:t>
            </a:r>
          </a:p>
          <a:p>
            <a:pPr algn="ctr">
              <a:lnSpc>
                <a:spcPct val="150000"/>
              </a:lnSpc>
            </a:pPr>
            <a:endParaRPr lang="ru-RU" sz="2400" dirty="0"/>
          </a:p>
          <a:p>
            <a:pPr algn="ctr">
              <a:lnSpc>
                <a:spcPct val="150000"/>
              </a:lnSpc>
            </a:pP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Желаю успеха!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10814008" y="6157049"/>
            <a:ext cx="1042711" cy="52659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838718" y="415616"/>
            <a:ext cx="8514565" cy="480817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2499339" y="434768"/>
            <a:ext cx="719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УКАЖИ ЗАПРЕЩАЮЩИЕ ЗНАКИ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5" b="23448"/>
          <a:stretch/>
        </p:blipFill>
        <p:spPr>
          <a:xfrm>
            <a:off x="3154661" y="3249582"/>
            <a:ext cx="5882678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b="19100"/>
          <a:stretch/>
        </p:blipFill>
        <p:spPr>
          <a:xfrm>
            <a:off x="3154661" y="5047033"/>
            <a:ext cx="5882679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 b="17453"/>
          <a:stretch/>
        </p:blipFill>
        <p:spPr>
          <a:xfrm>
            <a:off x="3154661" y="1440180"/>
            <a:ext cx="5882679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90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838718" y="415616"/>
            <a:ext cx="8514565" cy="480817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2499339" y="434768"/>
            <a:ext cx="719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УКАЖИ ЗНАКИ ОСОБЫХ ПРЕДПИСАНИЙ</a:t>
            </a:r>
          </a:p>
        </p:txBody>
      </p:sp>
      <p:pic>
        <p:nvPicPr>
          <p:cNvPr id="3" name="Рисунок 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 b="21212"/>
          <a:stretch/>
        </p:blipFill>
        <p:spPr>
          <a:xfrm>
            <a:off x="3151492" y="1525386"/>
            <a:ext cx="5885847" cy="142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b="19100"/>
          <a:stretch/>
        </p:blipFill>
        <p:spPr>
          <a:xfrm>
            <a:off x="3154660" y="3249582"/>
            <a:ext cx="5882679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 b="17453"/>
          <a:stretch/>
        </p:blipFill>
        <p:spPr>
          <a:xfrm>
            <a:off x="3151492" y="4976813"/>
            <a:ext cx="5882679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4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838718" y="415616"/>
            <a:ext cx="8514565" cy="480817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2499339" y="434768"/>
            <a:ext cx="719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УКАЖИ ЗНАКИ СЕРВИСА</a:t>
            </a:r>
          </a:p>
        </p:txBody>
      </p:sp>
      <p:pic>
        <p:nvPicPr>
          <p:cNvPr id="3" name="Рисунок 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b="16458"/>
          <a:stretch/>
        </p:blipFill>
        <p:spPr>
          <a:xfrm>
            <a:off x="3154661" y="3152166"/>
            <a:ext cx="584478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2" b="19100"/>
          <a:stretch/>
        </p:blipFill>
        <p:spPr>
          <a:xfrm>
            <a:off x="3154661" y="5047033"/>
            <a:ext cx="5882679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 b="17453"/>
          <a:stretch/>
        </p:blipFill>
        <p:spPr>
          <a:xfrm>
            <a:off x="3154661" y="1440180"/>
            <a:ext cx="5882679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70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8748" y="320040"/>
            <a:ext cx="9227820" cy="6100307"/>
          </a:xfrm>
          <a:prstGeom prst="round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30630" y="2646790"/>
            <a:ext cx="4339590" cy="37735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56" y="2308860"/>
            <a:ext cx="4375904" cy="3889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32" y="349883"/>
            <a:ext cx="1260644" cy="117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" y="320040"/>
            <a:ext cx="1324790" cy="1232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7029" y="892629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</a:rPr>
              <a:t>ПОЗДРАВЛЯЮ!</a:t>
            </a:r>
          </a:p>
          <a:p>
            <a:pPr algn="ctr"/>
            <a:r>
              <a:rPr lang="ru-RU" sz="3600" b="1" dirty="0"/>
              <a:t>Ты заслужил звание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</a:rPr>
              <a:t>НАСТОЯЩЕГО ЗНАТОКА ДОРОЖНЫХ ЗНАКОВ 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Получи грамоту от </a:t>
            </a:r>
            <a:br>
              <a:rPr lang="ru-RU" sz="2800" b="1" dirty="0"/>
            </a:br>
            <a:r>
              <a:rPr lang="ru-RU" sz="2800" b="1" dirty="0"/>
              <a:t>«Школы Светофорных наук» </a:t>
            </a:r>
          </a:p>
          <a:p>
            <a:pPr algn="ctr"/>
            <a:r>
              <a:rPr lang="ru-RU" sz="2800" b="1" dirty="0"/>
              <a:t> </a:t>
            </a:r>
          </a:p>
        </p:txBody>
      </p:sp>
      <p:sp>
        <p:nvSpPr>
          <p:cNvPr id="15" name="Скругленный прямоугольник 14">
            <a:hlinkClick r:id="" action="ppaction://hlinkshowjump?jump=nextslide"/>
          </p:cNvPr>
          <p:cNvSpPr/>
          <p:nvPr/>
        </p:nvSpPr>
        <p:spPr>
          <a:xfrm>
            <a:off x="4408715" y="5595257"/>
            <a:ext cx="3374571" cy="8250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+mj-lt"/>
              </a:rPr>
              <a:t>ГРАМОТА</a:t>
            </a:r>
          </a:p>
        </p:txBody>
      </p:sp>
    </p:spTree>
    <p:extLst>
      <p:ext uri="{BB962C8B-B14F-4D97-AF65-F5344CB8AC3E}">
        <p14:creationId xmlns:p14="http://schemas.microsoft.com/office/powerpoint/2010/main" val="4482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30630" y="2646790"/>
            <a:ext cx="4339590" cy="37735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56" y="2308860"/>
            <a:ext cx="4375904" cy="3889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32" y="349883"/>
            <a:ext cx="1260644" cy="117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" y="320040"/>
            <a:ext cx="1324790" cy="1232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7029" y="89262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</a:t>
            </a: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10395306" y="5627766"/>
            <a:ext cx="1458004" cy="1141572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3615146" y="0"/>
            <a:ext cx="4918166" cy="6858000"/>
            <a:chOff x="3615146" y="0"/>
            <a:chExt cx="4918166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146" y="0"/>
              <a:ext cx="4918166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89460" y="1323351"/>
              <a:ext cx="286351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12700">
                    <a:solidFill>
                      <a:srgbClr val="00B0F0"/>
                    </a:solidFill>
                  </a:ln>
                  <a:solidFill>
                    <a:srgbClr val="0070C0"/>
                  </a:solidFill>
                  <a:latin typeface="Kabarett Simple" panose="02000509000000020004" pitchFamily="49" charset="0"/>
                </a:rPr>
                <a:t>награждается</a:t>
              </a:r>
            </a:p>
            <a:p>
              <a:endParaRPr lang="ru-RU" sz="2400" dirty="0">
                <a:ln w="12700">
                  <a:solidFill>
                    <a:srgbClr val="00B0F0"/>
                  </a:solidFill>
                </a:ln>
                <a:solidFill>
                  <a:srgbClr val="0070C0"/>
                </a:solidFill>
                <a:latin typeface="Cooper Rus" panose="020B0500000000000000" pitchFamily="34" charset="0"/>
              </a:endParaRPr>
            </a:p>
            <a:p>
              <a:endParaRPr lang="ru-RU" sz="2400" dirty="0">
                <a:ln w="12700">
                  <a:solidFill>
                    <a:srgbClr val="00B0F0"/>
                  </a:solidFill>
                </a:ln>
                <a:solidFill>
                  <a:srgbClr val="0070C0"/>
                </a:solidFill>
                <a:latin typeface="Cooper Rus" panose="020B05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6280" y="1862354"/>
              <a:ext cx="30731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>
                    <a:solidFill>
                      <a:srgbClr val="FFC000"/>
                    </a:solidFill>
                  </a:ln>
                  <a:solidFill>
                    <a:srgbClr val="FF0000"/>
                  </a:solidFill>
                  <a:latin typeface="Kabarett Simple" panose="02000509000000020004" pitchFamily="49" charset="0"/>
                </a:rPr>
                <a:t>ЗНАТОК </a:t>
              </a:r>
            </a:p>
            <a:p>
              <a:pPr algn="ctr"/>
              <a:r>
                <a:rPr lang="ru-RU" sz="3600" dirty="0">
                  <a:ln>
                    <a:solidFill>
                      <a:srgbClr val="00B0F0"/>
                    </a:solidFill>
                  </a:ln>
                  <a:solidFill>
                    <a:srgbClr val="175BB7"/>
                  </a:solidFill>
                  <a:latin typeface="Kabarett Simple" panose="02000509000000020004" pitchFamily="49" charset="0"/>
                </a:rPr>
                <a:t>ДОРОЖНЫХ</a:t>
              </a:r>
            </a:p>
            <a:p>
              <a:pPr algn="ctr"/>
              <a:r>
                <a:rPr lang="ru-RU" sz="3600" dirty="0">
                  <a:ln>
                    <a:solidFill>
                      <a:srgbClr val="92D050"/>
                    </a:solidFill>
                  </a:ln>
                  <a:solidFill>
                    <a:srgbClr val="00B050"/>
                  </a:solidFill>
                  <a:latin typeface="Kabarett Simple" panose="02000509000000020004" pitchFamily="49" charset="0"/>
                </a:rPr>
                <a:t>ЗНАКОВ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37106" y="3610238"/>
              <a:ext cx="1853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n w="3175">
                    <a:solidFill>
                      <a:srgbClr val="FF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215900" dist="38100" dir="2700000" algn="tl">
                      <a:srgbClr val="000000">
                        <a:alpha val="24000"/>
                      </a:srgbClr>
                    </a:outerShdw>
                  </a:effectLst>
                  <a:latin typeface="Adventure" panose="02000503020000020003" pitchFamily="2" charset="0"/>
                </a:rPr>
                <a:t>Школа </a:t>
              </a:r>
            </a:p>
            <a:p>
              <a:pPr algn="ctr"/>
              <a:r>
                <a:rPr lang="ru-RU" sz="2000" b="1" dirty="0">
                  <a:ln w="3175">
                    <a:solidFill>
                      <a:srgbClr val="FF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215900" dist="38100" dir="2700000" algn="tl">
                      <a:srgbClr val="000000">
                        <a:alpha val="24000"/>
                      </a:srgbClr>
                    </a:outerShdw>
                  </a:effectLst>
                  <a:latin typeface="Adventure" panose="02000503020000020003" pitchFamily="2" charset="0"/>
                </a:rPr>
                <a:t>Светофорных </a:t>
              </a:r>
            </a:p>
            <a:p>
              <a:pPr algn="ctr"/>
              <a:r>
                <a:rPr lang="ru-RU" sz="2000" b="1" dirty="0">
                  <a:ln w="3175">
                    <a:solidFill>
                      <a:srgbClr val="FF0000"/>
                    </a:solidFill>
                  </a:ln>
                  <a:solidFill>
                    <a:srgbClr val="C000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215900" dist="38100" dir="2700000" algn="tl">
                      <a:srgbClr val="000000">
                        <a:alpha val="24000"/>
                      </a:srgbClr>
                    </a:outerShdw>
                  </a:effectLst>
                  <a:latin typeface="Adventure" panose="02000503020000020003" pitchFamily="2" charset="0"/>
                </a:rPr>
                <a:t>наук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746143" y="3610238"/>
              <a:ext cx="1040438" cy="985412"/>
              <a:chOff x="4554586" y="3247349"/>
              <a:chExt cx="1829293" cy="1732547"/>
            </a:xfrm>
          </p:grpSpPr>
          <p:sp>
            <p:nvSpPr>
              <p:cNvPr id="13" name="10-конечная звезда 12"/>
              <p:cNvSpPr/>
              <p:nvPr/>
            </p:nvSpPr>
            <p:spPr>
              <a:xfrm>
                <a:off x="4554586" y="3247349"/>
                <a:ext cx="1829293" cy="1732547"/>
              </a:xfrm>
              <a:prstGeom prst="star10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16" name="10-конечная звезда 15"/>
              <p:cNvSpPr/>
              <p:nvPr/>
            </p:nvSpPr>
            <p:spPr>
              <a:xfrm>
                <a:off x="4644223" y="3332245"/>
                <a:ext cx="1650019" cy="1562754"/>
              </a:xfrm>
              <a:prstGeom prst="star10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17" name="10-конечная звезда 16"/>
              <p:cNvSpPr/>
              <p:nvPr/>
            </p:nvSpPr>
            <p:spPr>
              <a:xfrm>
                <a:off x="4741446" y="3409723"/>
                <a:ext cx="1455573" cy="1378592"/>
              </a:xfrm>
              <a:prstGeom prst="star10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92D050"/>
                    </a:solidFill>
                  </a:ln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114" y="3695865"/>
              <a:ext cx="743470" cy="691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6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3920844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4104540" y="2807595"/>
            <a:ext cx="3920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200" b="1" dirty="0">
                <a:cs typeface="Times New Roman" panose="02020603050405020304" pitchFamily="18" charset="0"/>
              </a:rPr>
              <a:t>«Движение пешеходов запрещено»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72555"/>
            <a:ext cx="2185403" cy="203347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37" y="562139"/>
            <a:ext cx="2089125" cy="194389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19" y="2663545"/>
            <a:ext cx="1929370" cy="1795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554542"/>
            <a:ext cx="2292151" cy="213280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642870"/>
            <a:ext cx="1972129" cy="183503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02" y="2649402"/>
            <a:ext cx="2074213" cy="193001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28" y="4750922"/>
            <a:ext cx="1870046" cy="1740044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34" y="4554542"/>
            <a:ext cx="1958728" cy="182256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3920844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4166616" y="2807595"/>
            <a:ext cx="385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  <a:r>
              <a:rPr lang="ru-RU" sz="2400" b="1" dirty="0">
                <a:cs typeface="Times New Roman" panose="02020603050405020304" pitchFamily="18" charset="0"/>
              </a:rPr>
              <a:t>«Пешеходный переход»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72555"/>
            <a:ext cx="2185403" cy="203347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5" y="4782875"/>
            <a:ext cx="1857103" cy="172800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19" y="2663545"/>
            <a:ext cx="1929370" cy="1795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554542"/>
            <a:ext cx="2292151" cy="213280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642870"/>
            <a:ext cx="1972129" cy="183503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02" y="2649402"/>
            <a:ext cx="2074213" cy="193001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555286"/>
            <a:ext cx="2089242" cy="194400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34" y="4554542"/>
            <a:ext cx="1958728" cy="182256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6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69571" y="2816738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«Движение на велосипеде запрещено»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72555"/>
            <a:ext cx="2185403" cy="203347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6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4782875"/>
            <a:ext cx="1857103" cy="172799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19" y="2663545"/>
            <a:ext cx="1929370" cy="1795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554542"/>
            <a:ext cx="2292151" cy="213280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642870"/>
            <a:ext cx="1972129" cy="183503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02" y="2649402"/>
            <a:ext cx="2074213" cy="193001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555286"/>
            <a:ext cx="2089242" cy="194400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9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69571" y="2816738"/>
            <a:ext cx="438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«Дорожные работы»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72555"/>
            <a:ext cx="2185403" cy="203347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6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697" y="2558163"/>
            <a:ext cx="2043318" cy="190127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19" y="2663545"/>
            <a:ext cx="1929370" cy="1795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554542"/>
            <a:ext cx="2292151" cy="2132805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642870"/>
            <a:ext cx="1972129" cy="183503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60" y="4870842"/>
            <a:ext cx="1901921" cy="176970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555286"/>
            <a:ext cx="2089242" cy="194400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69571" y="2816738"/>
            <a:ext cx="4385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«Место остановки автобуса</a:t>
            </a:r>
            <a:br>
              <a:rPr lang="ru-RU" sz="2000" b="1" dirty="0">
                <a:cs typeface="Times New Roman" panose="02020603050405020304" pitchFamily="18" charset="0"/>
              </a:rPr>
            </a:br>
            <a:r>
              <a:rPr lang="ru-RU" sz="2000" b="1" dirty="0">
                <a:cs typeface="Times New Roman" panose="02020603050405020304" pitchFamily="18" charset="0"/>
              </a:rPr>
              <a:t> или троллейбуса»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72555"/>
            <a:ext cx="2185403" cy="203347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6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4" y="4636923"/>
            <a:ext cx="2188670" cy="2036516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19" y="2663545"/>
            <a:ext cx="1929370" cy="1795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70" y="2506031"/>
            <a:ext cx="2098653" cy="195275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642870"/>
            <a:ext cx="1972129" cy="183503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60" y="4870842"/>
            <a:ext cx="1901921" cy="176970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555286"/>
            <a:ext cx="2089242" cy="194400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4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69571" y="2816738"/>
            <a:ext cx="43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«Велосипедная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дорожка»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1" y="472555"/>
            <a:ext cx="2185403" cy="203347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6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50" y="563161"/>
            <a:ext cx="1877063" cy="174657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19" y="2663545"/>
            <a:ext cx="1929370" cy="1795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70" y="2506031"/>
            <a:ext cx="2098653" cy="195275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0" y="4609280"/>
            <a:ext cx="2183024" cy="203126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60" y="4870842"/>
            <a:ext cx="1901921" cy="176970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555286"/>
            <a:ext cx="2089242" cy="194400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2843" y="4240780"/>
            <a:ext cx="2817595" cy="2450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4" y="3578111"/>
            <a:ext cx="2449780" cy="2177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107588" y="2807594"/>
            <a:ext cx="4122012" cy="1270630"/>
          </a:xfrm>
          <a:prstGeom prst="roundRect">
            <a:avLst>
              <a:gd name="adj" fmla="val 13788"/>
            </a:avLst>
          </a:prstGeom>
          <a:solidFill>
            <a:schemeClr val="bg1"/>
          </a:solidFill>
          <a:ln>
            <a:noFill/>
          </a:ln>
          <a:effectLst>
            <a:outerShdw blurRad="6477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F2FB6-7466-4941-BEF7-279E23731DB3}"/>
              </a:ext>
            </a:extLst>
          </p:cNvPr>
          <p:cNvSpPr txBox="1"/>
          <p:nvPr/>
        </p:nvSpPr>
        <p:spPr>
          <a:xfrm>
            <a:off x="3969571" y="3027410"/>
            <a:ext cx="438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Укажи знак </a:t>
            </a:r>
          </a:p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«Больница»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58" y="449595"/>
            <a:ext cx="2185403" cy="2033476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6" y="4735595"/>
            <a:ext cx="1958727" cy="182256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0" y="555286"/>
            <a:ext cx="2178320" cy="202688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19" y="2663545"/>
            <a:ext cx="1929370" cy="1795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70" y="2506031"/>
            <a:ext cx="2098653" cy="1952757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0" y="4609280"/>
            <a:ext cx="2183024" cy="2031263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60" y="4870842"/>
            <a:ext cx="1901921" cy="1769702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1" y="555286"/>
            <a:ext cx="2089242" cy="1944000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5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3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184</Words>
  <Application>Microsoft Office PowerPoint</Application>
  <PresentationFormat>Произвольный</PresentationFormat>
  <Paragraphs>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Kabarett Simple</vt:lpstr>
      <vt:lpstr>Montserrat</vt:lpstr>
      <vt:lpstr>Adventure</vt:lpstr>
      <vt:lpstr>Montserrat SemiBold</vt:lpstr>
      <vt:lpstr>Cooper Rus</vt:lpstr>
      <vt:lpstr>Times New Roman</vt:lpstr>
      <vt:lpstr>Тема Office</vt:lpstr>
      <vt:lpstr>Дорожные 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ПК</cp:lastModifiedBy>
  <cp:revision>39</cp:revision>
  <dcterms:created xsi:type="dcterms:W3CDTF">2020-07-31T18:21:36Z</dcterms:created>
  <dcterms:modified xsi:type="dcterms:W3CDTF">2026-01-27T14:42:44Z</dcterms:modified>
</cp:coreProperties>
</file>