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0" r:id="rId9"/>
    <p:sldId id="265" r:id="rId10"/>
    <p:sldId id="266" r:id="rId11"/>
    <p:sldId id="267" r:id="rId12"/>
    <p:sldId id="268" r:id="rId13"/>
    <p:sldId id="269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6600FF"/>
    <a:srgbClr val="0066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03FB-64E6-48F1-A059-94B202F9154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2FA3-16DF-4B82-B4BE-789DADB6A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03FB-64E6-48F1-A059-94B202F9154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2FA3-16DF-4B82-B4BE-789DADB6A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03FB-64E6-48F1-A059-94B202F9154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2FA3-16DF-4B82-B4BE-789DADB6A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03FB-64E6-48F1-A059-94B202F9154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2FA3-16DF-4B82-B4BE-789DADB6A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03FB-64E6-48F1-A059-94B202F9154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2FA3-16DF-4B82-B4BE-789DADB6A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03FB-64E6-48F1-A059-94B202F9154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2FA3-16DF-4B82-B4BE-789DADB6A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03FB-64E6-48F1-A059-94B202F9154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2FA3-16DF-4B82-B4BE-789DADB6A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03FB-64E6-48F1-A059-94B202F9154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2FA3-16DF-4B82-B4BE-789DADB6A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03FB-64E6-48F1-A059-94B202F9154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2FA3-16DF-4B82-B4BE-789DADB6A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03FB-64E6-48F1-A059-94B202F9154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2FA3-16DF-4B82-B4BE-789DADB6A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03FB-64E6-48F1-A059-94B202F9154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2FA3-16DF-4B82-B4BE-789DADB6A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F03FB-64E6-48F1-A059-94B202F9154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A2FA3-16DF-4B82-B4BE-789DADB6A2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ввы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«Настольная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игра-ходилка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«Страна динозавров»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Воспитатель: Крысова Дарья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Жанабаевна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Средняя группа «Гномики»</a:t>
            </a:r>
          </a:p>
          <a:p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2071678"/>
            <a:ext cx="9144000" cy="1428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dirty="0"/>
          </a:p>
          <a:p>
            <a:pPr algn="ctr" fontAlgn="base"/>
            <a:r>
              <a:rPr lang="ru-RU" sz="3500" b="1" dirty="0">
                <a:solidFill>
                  <a:srgbClr val="7030A0"/>
                </a:solidFill>
                <a:latin typeface="Comic Sans MS" pitchFamily="66" charset="0"/>
              </a:rPr>
              <a:t>МОАУ «ООШ № 22 г Орска</a:t>
            </a:r>
            <a:r>
              <a:rPr lang="ru-RU" sz="3500" b="1" dirty="0" smtClean="0">
                <a:solidFill>
                  <a:srgbClr val="7030A0"/>
                </a:solidFill>
                <a:latin typeface="Comic Sans MS" pitchFamily="66" charset="0"/>
              </a:rPr>
              <a:t>» </a:t>
            </a:r>
          </a:p>
          <a:p>
            <a:pPr algn="ctr" fontAlgn="base"/>
            <a:r>
              <a:rPr lang="ru-RU" sz="3500" b="1" dirty="0" smtClean="0">
                <a:solidFill>
                  <a:srgbClr val="7030A0"/>
                </a:solidFill>
                <a:latin typeface="Comic Sans MS" pitchFamily="66" charset="0"/>
              </a:rPr>
              <a:t>«Светлячок»</a:t>
            </a:r>
            <a:endParaRPr lang="ru-RU" sz="35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ввы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C:\Users\1\Desktop\попо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ввы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4000496" cy="536894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Настольная </a:t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err="1" smtClean="0">
                <a:solidFill>
                  <a:srgbClr val="002060"/>
                </a:solidFill>
                <a:latin typeface="Comic Sans MS" pitchFamily="66" charset="0"/>
              </a:rPr>
              <a:t>игра-ходилка</a:t>
            </a: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«Страна  динозавров»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3555" name="Picture 3" descr="C:\Users\1\Desktop\попо\DplNsxJVRN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\Desktop\мамв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  <a:latin typeface="Comic Sans MS" pitchFamily="66" charset="0"/>
              </a:rPr>
              <a:t>Цель игры: </a:t>
            </a:r>
            <a:endParaRPr lang="ru-RU" sz="3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2071702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Научить ребенка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преодолевать сложности и легче переживать неудачи, начинает понимать, что можно начать все с начало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случаи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неудачи.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000372"/>
            <a:ext cx="9144000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ru-RU" sz="3400" b="1" dirty="0" smtClean="0">
                <a:solidFill>
                  <a:srgbClr val="002060"/>
                </a:solidFill>
                <a:latin typeface="Comic Sans MS" pitchFamily="66" charset="0"/>
              </a:rPr>
              <a:t>Задачи</a:t>
            </a: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: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4286256"/>
            <a:ext cx="8229600" cy="2257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3929066"/>
            <a:ext cx="9144000" cy="29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логического мышления.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навыков командной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навыков общения,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умения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выражать свои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мысли.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смекалки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памяти.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мамв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Правила игры: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 с 3 до 6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- Вернуться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назад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начало игры.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- Дополнительный ход вперед по стрелке.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- Пропустить ход.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5602" name="Picture 2" descr="C:\Users\1\Desktop\длодод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571744"/>
            <a:ext cx="495300" cy="485775"/>
          </a:xfrm>
          <a:prstGeom prst="rect">
            <a:avLst/>
          </a:prstGeom>
          <a:noFill/>
        </p:spPr>
      </p:pic>
      <p:pic>
        <p:nvPicPr>
          <p:cNvPr id="25603" name="Picture 3" descr="C:\Users\1\Desktop\нк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857628"/>
            <a:ext cx="533400" cy="495300"/>
          </a:xfrm>
          <a:prstGeom prst="rect">
            <a:avLst/>
          </a:prstGeom>
          <a:noFill/>
        </p:spPr>
      </p:pic>
      <p:pic>
        <p:nvPicPr>
          <p:cNvPr id="25604" name="Picture 4" descr="C:\Users\1\Desktop\впвп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5143512"/>
            <a:ext cx="504825" cy="5048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ввы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Заключение.</a:t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Данная </a:t>
            </a:r>
            <a:r>
              <a:rPr lang="ru-RU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игра тренирует  у нас навыки счёта, мы в игре постоянно считаем точки на кубиках, ходы. Если использовать два кубика, тогда учимся складывать числа (число на первом кубике + число на втором). Хорошо тренируется внимание, мы следим за очерёдностью </a:t>
            </a:r>
            <a:r>
              <a:rPr lang="ru-RU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ходов, </a:t>
            </a:r>
            <a:r>
              <a:rPr lang="ru-RU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а так же за соблюдением правил </a:t>
            </a:r>
            <a:r>
              <a:rPr lang="ru-RU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игры, развивается </a:t>
            </a:r>
            <a:r>
              <a:rPr lang="ru-RU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терпение и </a:t>
            </a:r>
            <a:r>
              <a:rPr lang="ru-RU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усидчивость</a:t>
            </a:r>
            <a:r>
              <a:rPr lang="ru-RU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мамв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57148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Актуальность </a:t>
            </a: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проекта:</a:t>
            </a:r>
            <a:r>
              <a:rPr lang="ru-RU" sz="4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4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 в каждом доме 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появились компьютер </a:t>
            </a:r>
            <a:r>
              <a:rPr lang="ru-RU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смартфоны, интерес к настольным играм пропадает. Но в действительности, это не так. </a:t>
            </a:r>
            <a:endParaRPr lang="ru-RU" sz="3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Настольные </a:t>
            </a:r>
            <a:r>
              <a:rPr lang="ru-RU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являются одним из лучших развлечений для детей. </a:t>
            </a:r>
            <a:endParaRPr lang="ru-RU" sz="3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способны объединить детей, тренируют  внимание, терпение и усидчивость. Кроме того, такие игры являются не просто развлечением. Они развивают способности и таланты ребенка. В магазинах продается огромное разнообразие настольных игр, но мне кажется, что самая интересная игра – эта та игра, которая придумана и сделана своими руками.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мамв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2060"/>
                </a:solidFill>
                <a:latin typeface="Comic Sans MS" pitchFamily="66" charset="0"/>
              </a:rPr>
              <a:t>Цель </a:t>
            </a:r>
            <a:r>
              <a:rPr lang="ru-RU" sz="4900" b="1" dirty="0" smtClean="0">
                <a:solidFill>
                  <a:srgbClr val="002060"/>
                </a:solidFill>
                <a:latin typeface="Comic Sans MS" pitchFamily="66" charset="0"/>
              </a:rPr>
              <a:t>проекта: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757230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Создать настольную игру своими руками.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714488"/>
            <a:ext cx="91440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Задачи</a:t>
            </a:r>
            <a:r>
              <a:rPr lang="ru-RU" sz="4400" b="1" dirty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2143116"/>
            <a:ext cx="9144000" cy="4714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Узнать и познакомиться с последовательностью изготовления настольной игры своими руками;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Придумать правила игры;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Подобрать необходимый материал;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Познакомить ребят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игрой.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ввы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этап. Подготовительный.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Рассказала детям историю о разновидностях настольных игр.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Вместе с детьми определили цели, задачи и тематику нашей настольной игры.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Беседовали о динозаврах, рассматривали картинки, читали познавательную и художественную литературу о них.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\Desktop\ввы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5" name="Picture 3" descr="C:\Users\1\Desktop\попо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1\Desktop\ввы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Users\1\Desktop\попо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ввы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C:\Users\1\Desktop\попо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1\Desktop\мамв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II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этап. Основной.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204311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настольной игры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«Страна динозавров»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создания игры понадобилось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картон, цветные карандаши, краски, клей.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00037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Comic Sans MS" pitchFamily="66" charset="0"/>
              </a:rPr>
              <a:t>III </a:t>
            </a:r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этап. </a:t>
            </a:r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Заключительный.</a:t>
            </a:r>
            <a:endParaRPr lang="ru-RU" sz="4400" b="1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0" y="3929066"/>
            <a:ext cx="9144000" cy="2786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Получилась яркая, интересная настольная игра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«Страна динозавров. В эту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 мы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играем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группе с детьми.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Некоторые ребята изъявили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желание изготовить подобную игру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 с родителями.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ввы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C:\Users\1\Desktop\попо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404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«Настольная игра-ходилка «Страна динозавров»</vt:lpstr>
      <vt:lpstr>Актуальность проекта: </vt:lpstr>
      <vt:lpstr>Цель проекта: </vt:lpstr>
      <vt:lpstr>I этап. Подготовительный.</vt:lpstr>
      <vt:lpstr>Слайд 5</vt:lpstr>
      <vt:lpstr>Слайд 6</vt:lpstr>
      <vt:lpstr>Слайд 7</vt:lpstr>
      <vt:lpstr>II этап. Основной.</vt:lpstr>
      <vt:lpstr>Слайд 9</vt:lpstr>
      <vt:lpstr>Слайд 10</vt:lpstr>
      <vt:lpstr>Настольная  игра-ходилка  «Страна  динозавров»</vt:lpstr>
      <vt:lpstr>Цель игры: </vt:lpstr>
      <vt:lpstr>Правила игры: </vt:lpstr>
      <vt:lpstr>Заключение.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Настольная игра «Страна динозавров»</dc:title>
  <dc:creator>1</dc:creator>
  <cp:lastModifiedBy>1</cp:lastModifiedBy>
  <cp:revision>22</cp:revision>
  <dcterms:created xsi:type="dcterms:W3CDTF">2022-03-20T12:50:09Z</dcterms:created>
  <dcterms:modified xsi:type="dcterms:W3CDTF">2022-03-20T15:16:44Z</dcterms:modified>
</cp:coreProperties>
</file>