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36"/>
    <a:srgbClr val="003374"/>
    <a:srgbClr val="173A8D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5" b="7177"/>
          <a:stretch/>
        </p:blipFill>
        <p:spPr>
          <a:xfrm>
            <a:off x="0" y="3818964"/>
            <a:ext cx="9144000" cy="303903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3818964"/>
            <a:ext cx="9144000" cy="1896036"/>
          </a:xfrm>
          <a:prstGeom prst="rect">
            <a:avLst/>
          </a:prstGeom>
          <a:gradFill>
            <a:gsLst>
              <a:gs pos="0">
                <a:srgbClr val="003374"/>
              </a:gs>
              <a:gs pos="100000">
                <a:srgbClr val="003374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3818964"/>
          </a:xfrm>
          <a:prstGeom prst="rect">
            <a:avLst/>
          </a:prstGeom>
          <a:gradFill>
            <a:gsLst>
              <a:gs pos="0">
                <a:srgbClr val="001736"/>
              </a:gs>
              <a:gs pos="100000">
                <a:srgbClr val="00337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018" y="40539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Дневник декады «Юные покорители космоса»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661910"/>
            <a:ext cx="6858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МДОАУ №104 «Золотая рыбка»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подготовительная  группа №1 «Цыплята»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Воспитатели: </a:t>
            </a:r>
            <a:r>
              <a:rPr lang="ru-RU" dirty="0" err="1" smtClean="0">
                <a:solidFill>
                  <a:schemeClr val="bg2"/>
                </a:solidFill>
              </a:rPr>
              <a:t>Щенева</a:t>
            </a:r>
            <a:r>
              <a:rPr lang="ru-RU" dirty="0" smtClean="0">
                <a:solidFill>
                  <a:schemeClr val="bg2"/>
                </a:solidFill>
              </a:rPr>
              <a:t> И.Л., Дышловая Г.П.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9085" y="1372228"/>
            <a:ext cx="2331495" cy="30296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Тематическое занятия «Космические дали»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4" name="Picture 6" descr="C:\Users\User\Desktop\конкурс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9085" cy="34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конкурс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80" y="-1"/>
            <a:ext cx="3533420" cy="34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конкурс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479"/>
            <a:ext cx="3172906" cy="337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конкурс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3294791"/>
            <a:ext cx="3125788" cy="35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2.hostingkartinok.com/uploads/images/2012/08/b973b12ff53f289eb02c6d9ef9770f8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94" y="3867842"/>
            <a:ext cx="2396633" cy="22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9382" y="4698710"/>
            <a:ext cx="8104909" cy="21756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Презентация посвященная 60 </a:t>
            </a:r>
            <a:r>
              <a:rPr lang="ru-RU" sz="3600" dirty="0" err="1" smtClean="0">
                <a:solidFill>
                  <a:schemeClr val="bg2"/>
                </a:solidFill>
              </a:rPr>
              <a:t>летию</a:t>
            </a:r>
            <a:r>
              <a:rPr lang="ru-RU" sz="3600" dirty="0" smtClean="0">
                <a:solidFill>
                  <a:schemeClr val="bg2"/>
                </a:solidFill>
              </a:rPr>
              <a:t> – Дню </a:t>
            </a:r>
            <a:r>
              <a:rPr lang="ru-RU" sz="3600" dirty="0" err="1" smtClean="0">
                <a:solidFill>
                  <a:schemeClr val="bg2"/>
                </a:solidFill>
              </a:rPr>
              <a:t>Косманавтики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3075" name="Picture 3" descr="C:\Users\User\Desktop\oS7YJV-Jh94_cut-photo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7859" cy="46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www.pinclipart.com/picdir/big/519-5195543_whitechapel-station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44" y="1227136"/>
            <a:ext cx="2627423" cy="24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61659" y="641062"/>
            <a:ext cx="3886200" cy="287106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2"/>
                </a:solidFill>
              </a:rPr>
              <a:t>Космические атрибуты </a:t>
            </a:r>
            <a:endParaRPr lang="ru-RU" sz="4400" dirty="0">
              <a:solidFill>
                <a:schemeClr val="bg2"/>
              </a:solidFill>
            </a:endParaRPr>
          </a:p>
        </p:txBody>
      </p:sp>
      <p:pic>
        <p:nvPicPr>
          <p:cNvPr id="4098" name="Picture 2" descr="C:\Users\User\Desktop\конкурс\Наши звёзд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0" y="385967"/>
            <a:ext cx="4480245" cy="55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svgsilh.com/svg_v2/35788-673ab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www.clipartqueen.com/image-files/rounded-star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3" y="2527712"/>
            <a:ext cx="2618510" cy="2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7196" y="505980"/>
            <a:ext cx="3886200" cy="219565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Коллаж «Полёт </a:t>
            </a:r>
            <a:r>
              <a:rPr lang="ru-RU" sz="4000" dirty="0" err="1" smtClean="0">
                <a:solidFill>
                  <a:schemeClr val="bg2"/>
                </a:solidFill>
              </a:rPr>
              <a:t>Ю.Гагарина</a:t>
            </a:r>
            <a:r>
              <a:rPr lang="ru-RU" sz="4000" dirty="0" smtClean="0">
                <a:solidFill>
                  <a:schemeClr val="bg2"/>
                </a:solidFill>
              </a:rPr>
              <a:t> в Космос»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5122" name="Picture 2" descr="C:\Users\User\Desktop\конкурс\изображение_viber_2021-04-02_18-52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3" y="207818"/>
            <a:ext cx="3693968" cy="6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1/16/Stargreen.svg/1200px-Stargree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75" y="2668289"/>
            <a:ext cx="2672638" cy="26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2149" y="813670"/>
            <a:ext cx="3886200" cy="27152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Дидактическая игра по теме «Космос»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6146" name="Picture 2" descr="C:\Users\User\Desktop\конкурс\дид. 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109611"/>
            <a:ext cx="4559015" cy="34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конкурс\дид. игр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3528872"/>
            <a:ext cx="4438837" cy="33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www.clipartmax.com/png/full/62-624966_clip-art-of-football-kicker-cartoon-of-oute-clip-art-of-foot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06" y="3678382"/>
            <a:ext cx="2456886" cy="24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581012"/>
            <a:ext cx="5808518" cy="22769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Лучший рисунок посвященный 60 </a:t>
            </a:r>
            <a:r>
              <a:rPr lang="ru-RU" sz="3600" dirty="0" err="1" smtClean="0">
                <a:solidFill>
                  <a:schemeClr val="bg2"/>
                </a:solidFill>
              </a:rPr>
              <a:t>летию</a:t>
            </a:r>
            <a:r>
              <a:rPr lang="ru-RU" sz="3600" dirty="0" smtClean="0">
                <a:solidFill>
                  <a:schemeClr val="bg2"/>
                </a:solidFill>
              </a:rPr>
              <a:t> – Дню Космонавтики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7170" name="Picture 2" descr="C:\Users\User\Desktop\конкурс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1" y="103909"/>
            <a:ext cx="7956694" cy="44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.pixabay.com/photo/2014/04/02/10/49/star-304661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75" y="4765234"/>
            <a:ext cx="1922497" cy="18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8986" y="599498"/>
            <a:ext cx="3886200" cy="259051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Викторина на тему «Космос»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8194" name="Picture 2" descr="C:\Users\User\Desktop\конкурс\Викто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2" y="101193"/>
            <a:ext cx="3747180" cy="66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3.bp.blogspot.com/-cxy8uj8Xjzk/WsQrlctUeOI/AAAAAAAAPws/awnCSOnZo50iERmHeHFWWkeOo8It3NRfACLcBGAs/s1600/%25D0%25B7%25D0%25B2%25D0%25B5%25D0%25B7%25D0%25B4%25D1%258B_DoV%2B%252823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82" y="2260987"/>
            <a:ext cx="3457747" cy="331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7523" y="516370"/>
            <a:ext cx="3886200" cy="24242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Творческая выставка «Космос глазами детей» (конструирование)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9218" name="Picture 2" descr="C:\Users\User\Desktop\конкурс\конструиров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6" y="374072"/>
            <a:ext cx="4364182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ynamicpickaxe.com/images/pink-star-clip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12" y="3236767"/>
            <a:ext cx="2315338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83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Дневник декады «Юные покорители космоса»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D!akov RePack</cp:lastModifiedBy>
  <cp:revision>37</cp:revision>
  <dcterms:created xsi:type="dcterms:W3CDTF">2016-11-18T14:12:19Z</dcterms:created>
  <dcterms:modified xsi:type="dcterms:W3CDTF">2021-04-08T15:51:42Z</dcterms:modified>
</cp:coreProperties>
</file>