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DkK9owqWsAE1Uj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\977e7b98389f1b69188d54ce26ba63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s\1000-4478939d9c3a0b2fd3091546d8e78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1000-783853a961b980fc39087e53e5dc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\85cb1ea6a3005e8fb5f412f990bcfd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wnload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wnloads\cdcae67e5dd064a62b48ae3763f2a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wnloads\vasnetsova_raskrashennye-d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5" cy="3284984"/>
          </a:xfrm>
          <a:prstGeom prst="rect">
            <a:avLst/>
          </a:prstGeom>
          <a:noFill/>
        </p:spPr>
      </p:pic>
      <p:pic>
        <p:nvPicPr>
          <p:cNvPr id="8195" name="Picture 3" descr="D:\Downloads\Graffiti-Lenina-dom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859" y="0"/>
            <a:ext cx="4777141" cy="3284984"/>
          </a:xfrm>
          <a:prstGeom prst="rect">
            <a:avLst/>
          </a:prstGeom>
          <a:noFill/>
        </p:spPr>
      </p:pic>
      <p:pic>
        <p:nvPicPr>
          <p:cNvPr id="8196" name="Picture 4" descr="D:\Downloads\ea64c38fda093be715eb69e0c42d0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499992" cy="3573016"/>
          </a:xfrm>
          <a:prstGeom prst="rect">
            <a:avLst/>
          </a:prstGeom>
          <a:noFill/>
        </p:spPr>
      </p:pic>
      <p:pic>
        <p:nvPicPr>
          <p:cNvPr id="8197" name="Picture 5" descr="D:\Downloads\OKAyqkgOV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84984"/>
            <a:ext cx="4754385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</cp:revision>
  <dcterms:created xsi:type="dcterms:W3CDTF">2020-09-18T19:10:43Z</dcterms:created>
  <dcterms:modified xsi:type="dcterms:W3CDTF">2020-09-18T19:18:43Z</dcterms:modified>
</cp:coreProperties>
</file>