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13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29.01.2025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52520" cy="685036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619672" y="692696"/>
            <a:ext cx="6120680" cy="20882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Авторская дидактическая игра по  безопасности жизнедеятельности </a:t>
            </a:r>
          </a:p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«Собери и объясни»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139952" y="4725144"/>
            <a:ext cx="4946848" cy="14904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Автор: воспитатель  МДОАУ «Д/с № 12»</a:t>
            </a:r>
          </a:p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Ребрикова Вера Григорьевна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265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4819" y="0"/>
            <a:ext cx="9252520" cy="685036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043608" y="836712"/>
            <a:ext cx="6912768" cy="16561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Цель: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закрепить правила безопасного поведения в природе, воспитывать потребность выполнять правила поведения в природе.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2996952"/>
            <a:ext cx="7560840" cy="14401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Комплектация игры:</a:t>
            </a:r>
          </a:p>
          <a:p>
            <a:pPr marL="342900" indent="-342900">
              <a:buFontTx/>
              <a:buChar char="-"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разрезные картинки «Запрещающие знаки в природе» 12 штук.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Количество игроков: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от одного до 12 человек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26222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52520" cy="685036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539552" y="1268760"/>
            <a:ext cx="8280920" cy="41044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Ход игры:</a:t>
            </a:r>
          </a:p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столе перед игроками раскладываются части разрезных картинок. Игроки должны собрать правильно картинку и объяснить какое правило поведения в природе она обозначает. Игрок собравший правильно картинку и объяснивший правило безопасного поведения в природе получает жетон. Выигрывает игрок набравший наибольшее количество жетонов.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35483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52520" cy="685036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196752"/>
            <a:ext cx="3803915" cy="2852936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2543200"/>
            <a:ext cx="4547997" cy="3410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16156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52520" cy="685036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052736"/>
            <a:ext cx="4091947" cy="306896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852" y="2132856"/>
            <a:ext cx="4283968" cy="3212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0887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52520" cy="685036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683568" y="1844824"/>
            <a:ext cx="7344816" cy="20162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«Приходя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гости к природе, не делай ничего, что счёл бы неприличным делать в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гостях».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Д.Л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Арманд</a:t>
            </a:r>
          </a:p>
        </p:txBody>
      </p:sp>
    </p:spTree>
    <p:extLst>
      <p:ext uri="{BB962C8B-B14F-4D97-AF65-F5344CB8AC3E}">
        <p14:creationId xmlns:p14="http://schemas.microsoft.com/office/powerpoint/2010/main" val="8330892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129</Words>
  <Application>Microsoft Office PowerPoint</Application>
  <PresentationFormat>Экран (4:3)</PresentationFormat>
  <Paragraphs>12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6</cp:revision>
  <dcterms:created xsi:type="dcterms:W3CDTF">2025-01-29T07:54:12Z</dcterms:created>
  <dcterms:modified xsi:type="dcterms:W3CDTF">2025-01-29T08:48:10Z</dcterms:modified>
</cp:coreProperties>
</file>