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59" r:id="rId5"/>
    <p:sldId id="262" r:id="rId6"/>
    <p:sldId id="260" r:id="rId7"/>
    <p:sldId id="264" r:id="rId8"/>
    <p:sldId id="265" r:id="rId9"/>
    <p:sldId id="266" r:id="rId10"/>
    <p:sldId id="267" r:id="rId11"/>
    <p:sldId id="268" r:id="rId12"/>
    <p:sldId id="270" r:id="rId13"/>
    <p:sldId id="269" r:id="rId14"/>
    <p:sldId id="263" r:id="rId15"/>
    <p:sldId id="274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F9F14-3390-4F1C-A575-4C403C9D77EC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89A2-7246-4E46-AF8E-B0D5EBB3C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657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F9F14-3390-4F1C-A575-4C403C9D77EC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89A2-7246-4E46-AF8E-B0D5EBB3C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925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F9F14-3390-4F1C-A575-4C403C9D77EC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89A2-7246-4E46-AF8E-B0D5EBB3C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367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F9F14-3390-4F1C-A575-4C403C9D77EC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89A2-7246-4E46-AF8E-B0D5EBB3C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355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F9F14-3390-4F1C-A575-4C403C9D77EC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89A2-7246-4E46-AF8E-B0D5EBB3C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033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F9F14-3390-4F1C-A575-4C403C9D77EC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89A2-7246-4E46-AF8E-B0D5EBB3C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731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F9F14-3390-4F1C-A575-4C403C9D77EC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89A2-7246-4E46-AF8E-B0D5EBB3C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478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F9F14-3390-4F1C-A575-4C403C9D77EC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89A2-7246-4E46-AF8E-B0D5EBB3C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028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F9F14-3390-4F1C-A575-4C403C9D77EC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89A2-7246-4E46-AF8E-B0D5EBB3C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47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F9F14-3390-4F1C-A575-4C403C9D77EC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89A2-7246-4E46-AF8E-B0D5EBB3C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177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F9F14-3390-4F1C-A575-4C403C9D77EC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89A2-7246-4E46-AF8E-B0D5EBB3C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506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F9F14-3390-4F1C-A575-4C403C9D77EC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089A2-7246-4E46-AF8E-B0D5EBB3C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53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34082"/>
          </a:xfrm>
        </p:spPr>
        <p:txBody>
          <a:bodyPr>
            <a:normAutofit/>
          </a:bodyPr>
          <a:lstStyle/>
          <a:p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ОЛЬГА\Рабочий стол\Новая папка\depositphotos_63075753-stock-illustration-beautiful-spring-backgroun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46"/>
            <a:ext cx="9108444" cy="684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3608" y="1375608"/>
            <a:ext cx="648072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Использовние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технологий в работе с дошкольниками с ограниченными возможностями здоровья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Ауриколотерапия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Мастега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О.А. , воспитатель ГКОУ «Детский дом»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г. Орска  Оренбургской области.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516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007797" cy="649408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Массаж ушей «Тили-бом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Воспитатель читает вслух стишок, а дети массируют уши: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«Тили-тили, тили-бом!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Дети загибают вперед 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ушные раковины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и отпускают их так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чтобы ощутить хлопок)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Сбил сосну зайчишка лбом.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Оттягивают мочки вниз и в стороны)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Жалко мне зайчишку: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(Массажируют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козелок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уха)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Носит зайка шишку.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(Массажируют вершину завитка)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Поскорее сбегай в лес,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(Растирают ладонями уши)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Сделай заиньке компресс!»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Поглаживают уши ладошками)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Documents and Settings\ОЛЬГА\Рабочий стол\Новая папка\massazh-ushey-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13842"/>
            <a:ext cx="4248472" cy="29232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6775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568952" cy="64325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Разминка для ушей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Воспитатель читает вслух стишок, а дети массируют уши: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«Чтобы уши не болели,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Разомнем мы их скорее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(Пальцами мягко разминают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ушную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раковину)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Вот сгибаем, отпускаем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опять все повторяем.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Пальцами сгибают ухо и отпускают его)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Козелок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мы разомнем,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(Большим и указательным пальцами растирают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козелок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 уху пальчиком ведем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(Проводят указательным пальцем по краю ушной раковины)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ладошкой прижимаем,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Сильно-сильно растираем».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(Ладонями энергично растирают уши)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ОЛЬГА\Рабочий стол\Новая папка\massazh-ushe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35367"/>
            <a:ext cx="175604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029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16632"/>
            <a:ext cx="9144000" cy="63709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Выполни команду</a:t>
            </a:r>
          </a:p>
          <a:p>
            <a:pPr algn="ctr"/>
            <a:endParaRPr lang="ru-RU" sz="1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1000" dirty="0" smtClean="0">
                <a:latin typeface="Times New Roman"/>
                <a:ea typeface="Calibri"/>
                <a:cs typeface="Times New Roman"/>
              </a:rPr>
              <a:t>а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) «Найдем и покажем ушки» Дети находят свои ушки, показывают их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взрослому (если мешают волосы, их закалывают вверху).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б) «Похлопаем ушками» Ребенок заводит ладони за уши и загибает их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вперед сначала мизинцем, а потом всеми остальными пальцами. Прижав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ушные раковины к голове, резко отпускает их. При этом ребенок должен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ощутить хлопок.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в) «Потянем ушки» Малыш захватывает кончиками большого и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указательного пальцев обе мочки ушей, с силой тянет их вниз, а затем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отпускает.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г) «Покрутим </a:t>
            </a:r>
            <a:r>
              <a:rPr lang="ru-RU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козелком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» Ребенок вводит большой палец в наружное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слуховое отверстие, а указательным пальцем прижимает </a:t>
            </a:r>
            <a:r>
              <a:rPr lang="ru-RU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козелок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 — выступ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ушной раковины спереди. Захватив таким образом </a:t>
            </a:r>
            <a:r>
              <a:rPr lang="ru-RU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козелок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, он сдавливает и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поворачивает его во все стороны в течение 20-30 с. 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д) «Погреем ушки» Ребенок прикладывает к ушкам ладони и тщательно трет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ими всю раковину.</a:t>
            </a:r>
          </a:p>
          <a:p>
            <a:pPr algn="ctr">
              <a:spcAft>
                <a:spcPts val="0"/>
              </a:spcAft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</a:p>
          <a:p>
            <a:pPr algn="ctr"/>
            <a:endParaRPr lang="ru-RU" sz="1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411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89679"/>
            <a:ext cx="8784976" cy="58169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«Кисонька»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Ребята проговаривают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чистоговорку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Хором.</a:t>
            </a: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Са-са-са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Поглаживание ладонями шеи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Кисонька-краса.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Сы-сы-сы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Кулачками провести по крыльям носа – 7 раз.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кисоньки усы.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Исы-исы-исы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Провести пальцами по лбу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середины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 вискам – 7 раз.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Молоко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кисы.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Иса-иса-иса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Ладонями растирать уши.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Бантиком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играет киса.</a:t>
            </a:r>
          </a:p>
        </p:txBody>
      </p:sp>
      <p:pic>
        <p:nvPicPr>
          <p:cNvPr id="3" name="Рисунок 2" descr="C:\Documents and Settings\ОЛЬГА\Рабочий стол\Новая папка\15957947125f1de518f20853.4155082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472" y="2617420"/>
            <a:ext cx="4644008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0534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«Пчела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8229600" cy="5688632"/>
          </a:xfrm>
          <a:solidFill>
            <a:srgbClr val="00B0F0"/>
          </a:solidFill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Ребята </a:t>
            </a:r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проговаривают </a:t>
            </a:r>
            <a:r>
              <a:rPr lang="ru-RU" sz="5100" b="1" dirty="0" err="1">
                <a:latin typeface="Times New Roman" pitchFamily="18" charset="0"/>
                <a:cs typeface="Times New Roman" pitchFamily="18" charset="0"/>
              </a:rPr>
              <a:t>чистоговорку</a:t>
            </a:r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. Хором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5100" b="1" dirty="0" err="1">
                <a:latin typeface="Times New Roman" pitchFamily="18" charset="0"/>
                <a:cs typeface="Times New Roman" pitchFamily="18" charset="0"/>
              </a:rPr>
              <a:t>Жу-жу-жу</a:t>
            </a:r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 – Я летаю и жужжу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>
                <a:latin typeface="Times New Roman" pitchFamily="18" charset="0"/>
                <a:cs typeface="Times New Roman" pitchFamily="18" charset="0"/>
              </a:rPr>
              <a:t>Указательными пальцами провести по </a:t>
            </a:r>
          </a:p>
          <a:p>
            <a:pPr marL="0" indent="0">
              <a:buNone/>
            </a:pPr>
            <a:r>
              <a:rPr lang="ru-RU" sz="4200" b="1" dirty="0">
                <a:latin typeface="Times New Roman" pitchFamily="18" charset="0"/>
                <a:cs typeface="Times New Roman" pitchFamily="18" charset="0"/>
              </a:rPr>
              <a:t>крыльям носа, мягко надавливая. </a:t>
            </a:r>
          </a:p>
          <a:p>
            <a:pPr marL="0" indent="0">
              <a:buNone/>
            </a:pPr>
            <a:r>
              <a:rPr lang="ru-RU" sz="5100" b="1" dirty="0" err="1">
                <a:latin typeface="Times New Roman" pitchFamily="18" charset="0"/>
                <a:cs typeface="Times New Roman" pitchFamily="18" charset="0"/>
              </a:rPr>
              <a:t>Жи-жи-жи</a:t>
            </a:r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 – </a:t>
            </a:r>
            <a:endParaRPr lang="ru-RU" sz="51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Рёбрами </a:t>
            </a:r>
            <a:r>
              <a:rPr lang="ru-RU" sz="4200" b="1" dirty="0">
                <a:latin typeface="Times New Roman" pitchFamily="18" charset="0"/>
                <a:cs typeface="Times New Roman" pitchFamily="18" charset="0"/>
              </a:rPr>
              <a:t>ладоней растирать лоб. </a:t>
            </a:r>
          </a:p>
          <a:p>
            <a:pPr marL="0" indent="0">
              <a:buNone/>
            </a:pPr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Мне цветок покажи.</a:t>
            </a:r>
          </a:p>
          <a:p>
            <a:pPr marL="0" indent="0">
              <a:buNone/>
            </a:pPr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Же-же-же 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>
                <a:latin typeface="Times New Roman" pitchFamily="18" charset="0"/>
                <a:cs typeface="Times New Roman" pitchFamily="18" charset="0"/>
              </a:rPr>
              <a:t>Ладонями погладить шею сверху вниз.</a:t>
            </a:r>
          </a:p>
          <a:p>
            <a:pPr marL="0" indent="0">
              <a:buNone/>
            </a:pPr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Василёк растёт в меже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err="1">
                <a:latin typeface="Times New Roman" pitchFamily="18" charset="0"/>
                <a:cs typeface="Times New Roman" pitchFamily="18" charset="0"/>
              </a:rPr>
              <a:t>Жу-жу-жу</a:t>
            </a:r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pPr marL="0" indent="0">
              <a:buNone/>
            </a:pPr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Про цветы всем расскажу. </a:t>
            </a:r>
            <a:endParaRPr lang="ru-RU" sz="51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Раздвинуть </a:t>
            </a:r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указательный </a:t>
            </a:r>
            <a:endParaRPr lang="ru-RU" sz="5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средний пальцы и </a:t>
            </a:r>
          </a:p>
          <a:p>
            <a:pPr marL="0" indent="0">
              <a:buNone/>
            </a:pPr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растирать ими точки перед и за ушами.</a:t>
            </a:r>
          </a:p>
          <a:p>
            <a:endParaRPr lang="ru-RU" b="1" dirty="0"/>
          </a:p>
        </p:txBody>
      </p:sp>
      <p:pic>
        <p:nvPicPr>
          <p:cNvPr id="4" name="Рисунок 3" descr="C:\Documents and Settings\ОЛЬГА\Рабочий стол\Новая папка\maxresdefault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6" r="11852"/>
          <a:stretch/>
        </p:blipFill>
        <p:spPr bwMode="auto">
          <a:xfrm>
            <a:off x="4211960" y="2132856"/>
            <a:ext cx="4680520" cy="46085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04553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34082"/>
          </a:xfrm>
        </p:spPr>
        <p:txBody>
          <a:bodyPr>
            <a:normAutofit/>
          </a:bodyPr>
          <a:lstStyle/>
          <a:p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ОЛЬГА\Рабочий стол\Новая папка\depositphotos_63075753-stock-illustration-beautiful-spring-backgroun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46"/>
            <a:ext cx="9108444" cy="684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7390" y="1268760"/>
            <a:ext cx="60469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применение в работе ДОУ</a:t>
            </a:r>
          </a:p>
          <a:p>
            <a:r>
              <a:rPr lang="ru-RU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педагогических технологий</a:t>
            </a:r>
          </a:p>
          <a:p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повышает результативность</a:t>
            </a:r>
          </a:p>
          <a:p>
            <a:r>
              <a:rPr lang="ru-RU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-образовательного</a:t>
            </a:r>
          </a:p>
          <a:p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процесса, формирует у педагогов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Ценностные ориентации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направленные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сохранение 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укрепление здоровья 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воспитанников.</a:t>
            </a:r>
          </a:p>
        </p:txBody>
      </p:sp>
    </p:spTree>
    <p:extLst>
      <p:ext uri="{BB962C8B-B14F-4D97-AF65-F5344CB8AC3E}">
        <p14:creationId xmlns:p14="http://schemas.microsoft.com/office/powerpoint/2010/main" val="333719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ОЛЬГА\Рабочий стол\Новая папка\a561087b1812e8d6e67d750e70696c92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60320" y="1105193"/>
            <a:ext cx="79208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Здоровье ребенка превыше всего,</a:t>
            </a:r>
            <a:r>
              <a:rPr lang="ru-RU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Богатство земли не заменит его.</a:t>
            </a:r>
            <a:r>
              <a:rPr lang="ru-RU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Здоровье не купишь, никто не продаст.</a:t>
            </a:r>
            <a:r>
              <a:rPr lang="ru-RU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Его берегите, как сердце, как глаз!!!</a:t>
            </a:r>
            <a:r>
              <a:rPr lang="ru-RU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1417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0"/>
            <a:ext cx="8784976" cy="1724425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620688"/>
            <a:ext cx="8784976" cy="4608512"/>
          </a:xfrm>
        </p:spPr>
        <p:txBody>
          <a:bodyPr>
            <a:normAutofit/>
          </a:bodyPr>
          <a:lstStyle/>
          <a:p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77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00021" y="1253659"/>
            <a:ext cx="470828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Забота о здоровье- это важнейший труд воспитателя. От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жизнерадости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бодрости  детей зависит их духовная жизнь, мировоззрение, умственное развитие, прочность знаний, вера в свои силы.»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В.А.Сухомлинский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3007985"/>
            <a:ext cx="59766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Здоровьесберегающая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технология- это система мер , включающая  взаимосвязь и взаимодействие всех факторов образовательной среды , направленных на сохранение здоровья ребенка на всех этапах его обучения и развития.</a:t>
            </a:r>
          </a:p>
        </p:txBody>
      </p:sp>
    </p:spTree>
    <p:extLst>
      <p:ext uri="{BB962C8B-B14F-4D97-AF65-F5344CB8AC3E}">
        <p14:creationId xmlns:p14="http://schemas.microsoft.com/office/powerpoint/2010/main" val="38027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ОЛЬГА\Рабочий стол\Новая папка\depositphotos_31458733-stock-photo-green-fie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" y="-1082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332656"/>
            <a:ext cx="8712968" cy="6647974"/>
          </a:xfrm>
          <a:prstGeom prst="rect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Одной из задач ФГОС ДО является:</a:t>
            </a:r>
          </a:p>
          <a:p>
            <a:pPr algn="ctr">
              <a:spcAft>
                <a:spcPts val="0"/>
              </a:spcAft>
            </a:pPr>
            <a:r>
              <a:rPr lang="ru-RU" sz="3600" b="1" i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Охрана и укрепление физического и психического здоровья, в том числе их эмоциональное благополучие.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Выделяется несколько компонентов здоровья: 1.  Соматическое  здоровье  —  текущее  состояние  органов  и  систем  организма  человека,  основу  которого  составляет  биологическая программа индивидуального развития. 2. Физическое здоровье — уровень роста и развития органов  и систем организма. 3.  Психическое  здоровье  —  состояние  психической  сферы,  основу  которой  составляет  состояние  общего  душевного  комфорта</a:t>
            </a:r>
          </a:p>
          <a:p>
            <a:pPr algn="ctr">
              <a:spcAft>
                <a:spcPts val="0"/>
              </a:spcAft>
            </a:pPr>
            <a:endParaRPr lang="ru-RU" sz="2400" b="1" i="1" dirty="0" smtClean="0">
              <a:solidFill>
                <a:srgbClr val="7030A0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endParaRPr lang="ru-RU" sz="1400" b="1" i="1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3600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.</a:t>
            </a:r>
            <a:endParaRPr lang="ru-RU" sz="3600" dirty="0">
              <a:solidFill>
                <a:srgbClr val="7030A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36558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ОЛЬГА\Рабочий стол\здоровьесберег технологии\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5536"/>
            <a:ext cx="8928992" cy="6708686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710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2966" y="0"/>
            <a:ext cx="9069461" cy="40011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Изображение выглядит как зеленый, гидрант&#10;&#10;Автоматически созданное описание">
            <a:extLst>
              <a:ext uri="{FF2B5EF4-FFF2-40B4-BE49-F238E27FC236}">
                <a16:creationId xmlns:lc="http://schemas.openxmlformats.org/drawingml/2006/lockedCanvas" xmlns="" xmlns:a16="http://schemas.microsoft.com/office/drawing/2014/main" id="{D4CE4370-B60D-4CCC-B0A5-A0B36143DE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14"/>
          <a:stretch/>
        </p:blipFill>
        <p:spPr>
          <a:xfrm>
            <a:off x="5964" y="12968"/>
            <a:ext cx="9146982" cy="68450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71600" y="1124744"/>
            <a:ext cx="741682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Аурикулярный массаж для детей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Этот массаж помогает лучше работать и развиваться различным системам организма, нормализует состояние нервной системы, усиливает концентрацию внимания, улучшает интеллектуальные возможности и т. д</a:t>
            </a:r>
          </a:p>
          <a:p>
            <a:pPr algn="ctr"/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Ауриколотерапия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-нетрадиционный метод иммунопрофилактики. На ушной раковине человека расположено большое количество биологически активных точек, которые связаны  рефлекторно со всеми органами тела.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964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ОЛЬГА\Рабочий стол\Новая папка\1000x6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79" y="2308324"/>
            <a:ext cx="7350378" cy="437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538" y="0"/>
            <a:ext cx="9126461" cy="2308324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Ауриколотерапия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это игровые упражнения с ушными раковинами. Они полезны и для улучшения работы органов дыхания, и для защиты организма от простудных заболеваний. Обычно дети с большим удовольствием включаются в игру с ушками. Упражнения проводите 2-3 раза в день, их можно сопровождать стишками, которые соответствуют действиям.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024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856984" cy="63709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считаю, что  важным условием для дошкольников является, конечно, выполнение самомассаже в форме игры. Научить ребёнка выполнять движения массажа в определённой последовательности вам поможет небольшое шуточное стихотворение.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Упражнение 1 «Ушки на макушке»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Взяли ушки за макушки.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(самомассаж ушной раковины выполняется большим и указательными пальцами – большой палец находится сзади)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Взяли ушки за макушки (большим и указательным пальцами с обеих сторон)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Потянули… (несильно потянуть вверх)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Пощипали… (несильные нажимы пальцами, с постепенным продвижением вниз)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Вниз до мочек добежали.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Мочки надо пощипать: (пощипывание в такт речи)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Пальцами скорей размять…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(приятным движением разминаем между пальцами)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Вверх по ушкам проведём (провести по краю уха,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слегка сжимая большим и указательным пальцами)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к макушкам вновь придём.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Массаж волшебных точек ушек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Documents and Settings\ОЛЬГА\Рабочий стол\Новая папка\zdorove-ushei-v2.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286" y="3861048"/>
            <a:ext cx="322220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694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0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>
              <a:effectLst/>
            </a:endParaRPr>
          </a:p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Наши ушки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800218"/>
            <a:ext cx="8640960" cy="489364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Загнуть руками уши вперед (4 раза); прижать руками ушные раковины, а затем отпустить; потянуть руками мочки ушей в стороны, вверх, вниз, отпустить (4 раза);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Указательным пальцем освободить слуховые отвороты от воображаемой «воды».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Загибать вперед ушные раковины: быстро вперед всеми пальцами, прижать и резко отпустить.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Оттягивать ушные раковины: кончиками большого и указательного пальцев потянуть вниз обе мочки ушей 5-6 раз.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Растереть уши ладонями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ОЛЬГА\Рабочий стол\Новая папка\d93db899a90c1f6a1f8ff1e2720ff96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21930"/>
            <a:ext cx="3744415" cy="254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685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524" y="188640"/>
            <a:ext cx="8568952" cy="63401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Часовой</a:t>
            </a: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Воспитатель читает вслух стишок, а дети массируют уши: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На дальней границе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(Загнуть руками уши вперед)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И в холод, и в зной,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 зеленой фуражке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Стоит часовой.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На дальней границе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(Потянуть руками мочки ушей в стороны)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И ночью, и днем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(Уши вверх, вниз, опустить)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Он зорко, он зорко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Следит за врагом.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И если лазутчик 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Указательным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пальцем</a:t>
            </a:r>
          </a:p>
          <a:p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помассировать слуховые отвороты)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Захочет пройти,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Его остановит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Солдат на пути!»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Documents and Settings\ОЛЬГА\Рабочий стол\Новая папка\39964273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61"/>
          <a:stretch/>
        </p:blipFill>
        <p:spPr bwMode="auto">
          <a:xfrm>
            <a:off x="4572000" y="3845618"/>
            <a:ext cx="4205024" cy="26654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513794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767</Words>
  <Application>Microsoft Office PowerPoint</Application>
  <PresentationFormat>Экран (4:3)</PresentationFormat>
  <Paragraphs>137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Упражнение 8 «Пчела» </vt:lpstr>
      <vt:lpstr>Презентация PowerPoint</vt:lpstr>
      <vt:lpstr>Презентация PowerPoint</vt:lpstr>
    </vt:vector>
  </TitlesOfParts>
  <Company>SamForum.ws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«Использование здоровьесберегающих технологий в работе с дошкольниками». Подготовила:  Мастега О.А. , воспитательГКОУ «Детский дом» г. Орска Оренбургской области.</dc:title>
  <dc:creator>SamLab.ws</dc:creator>
  <cp:lastModifiedBy>SamLab.ws</cp:lastModifiedBy>
  <cp:revision>25</cp:revision>
  <dcterms:created xsi:type="dcterms:W3CDTF">2021-11-24T08:55:17Z</dcterms:created>
  <dcterms:modified xsi:type="dcterms:W3CDTF">2021-11-25T06:47:01Z</dcterms:modified>
</cp:coreProperties>
</file>