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9" r:id="rId2"/>
    <p:sldId id="261" r:id="rId3"/>
    <p:sldId id="262" r:id="rId4"/>
    <p:sldId id="275" r:id="rId5"/>
    <p:sldId id="263" r:id="rId6"/>
    <p:sldId id="264" r:id="rId7"/>
    <p:sldId id="280" r:id="rId8"/>
    <p:sldId id="294" r:id="rId9"/>
    <p:sldId id="296" r:id="rId10"/>
    <p:sldId id="295" r:id="rId11"/>
    <p:sldId id="297" r:id="rId12"/>
    <p:sldId id="298" r:id="rId13"/>
    <p:sldId id="287" r:id="rId14"/>
    <p:sldId id="278" r:id="rId15"/>
    <p:sldId id="279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2E090-1D5E-4EB2-93E2-B30DD0E09AE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6B75F-FEEA-4F50-ADFD-52B1E39C0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7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E13767A-0228-4B92-BC2C-BA9BE76C92E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64FD-CCFF-4898-8A8A-88DB5EB7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767A-0228-4B92-BC2C-BA9BE76C92E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64FD-CCFF-4898-8A8A-88DB5EB7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767A-0228-4B92-BC2C-BA9BE76C92E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64FD-CCFF-4898-8A8A-88DB5EB7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767A-0228-4B92-BC2C-BA9BE76C92E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64FD-CCFF-4898-8A8A-88DB5EB773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767A-0228-4B92-BC2C-BA9BE76C92E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64FD-CCFF-4898-8A8A-88DB5EB773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767A-0228-4B92-BC2C-BA9BE76C92E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64FD-CCFF-4898-8A8A-88DB5EB77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767A-0228-4B92-BC2C-BA9BE76C92E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64FD-CCFF-4898-8A8A-88DB5EB7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767A-0228-4B92-BC2C-BA9BE76C92E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64FD-CCFF-4898-8A8A-88DB5EB773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767A-0228-4B92-BC2C-BA9BE76C92E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64FD-CCFF-4898-8A8A-88DB5EB7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767A-0228-4B92-BC2C-BA9BE76C92E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64FD-CCFF-4898-8A8A-88DB5EB77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767A-0228-4B92-BC2C-BA9BE76C92E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64FD-CCFF-4898-8A8A-88DB5EB7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E13767A-0228-4B92-BC2C-BA9BE76C92E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3E64FD-CCFF-4898-8A8A-88DB5EB7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32" y="0"/>
            <a:ext cx="932351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908720"/>
            <a:ext cx="58326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«Речевое развитие детей раннего возраста посредством разнообразных игр»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71703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МОАУ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№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г. Орска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Мазур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Валерьевна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5573" cy="7406680"/>
          </a:xfrm>
          <a:prstGeom prst="rect">
            <a:avLst/>
          </a:prstGeom>
          <a:noFill/>
        </p:spPr>
      </p:pic>
      <p:pic>
        <p:nvPicPr>
          <p:cNvPr id="4" name="Рисунок 3" descr="ABOC3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482453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OZC8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356992"/>
            <a:ext cx="655272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AGA84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88640"/>
            <a:ext cx="40324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5573" cy="7406680"/>
          </a:xfrm>
          <a:prstGeom prst="rect">
            <a:avLst/>
          </a:prstGeom>
          <a:noFill/>
        </p:spPr>
      </p:pic>
      <p:pic>
        <p:nvPicPr>
          <p:cNvPr id="4" name="Рисунок 3" descr="BCET8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53650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CYV2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60648"/>
            <a:ext cx="468052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ZBM58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403244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RZKT74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077072"/>
            <a:ext cx="496855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5573" cy="7406680"/>
          </a:xfrm>
          <a:prstGeom prst="rect">
            <a:avLst/>
          </a:prstGeom>
          <a:noFill/>
        </p:spPr>
      </p:pic>
      <p:pic>
        <p:nvPicPr>
          <p:cNvPr id="5" name="Рисунок 4" descr="WZQA1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96855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FZK53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933056"/>
            <a:ext cx="586814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ETX81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88640"/>
            <a:ext cx="429994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5573" cy="7406680"/>
          </a:xfrm>
          <a:prstGeom prst="rect">
            <a:avLst/>
          </a:prstGeom>
          <a:noFill/>
        </p:spPr>
      </p:pic>
      <p:pic>
        <p:nvPicPr>
          <p:cNvPr id="7" name="Рисунок 6" descr="LMCL4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439248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WBD2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60648"/>
            <a:ext cx="413538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VRT42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958259"/>
            <a:ext cx="396044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MLRN52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88640"/>
            <a:ext cx="417646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5573" cy="7406680"/>
          </a:xfrm>
          <a:prstGeom prst="rect">
            <a:avLst/>
          </a:prstGeom>
          <a:noFill/>
        </p:spPr>
      </p:pic>
      <p:pic>
        <p:nvPicPr>
          <p:cNvPr id="5" name="Рисунок 4" descr="IMG_4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60648"/>
            <a:ext cx="554461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4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0160">
            <a:off x="902614" y="1138050"/>
            <a:ext cx="3984324" cy="351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43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6480">
            <a:off x="4427984" y="3645024"/>
            <a:ext cx="493305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5573" cy="7406680"/>
          </a:xfrm>
          <a:prstGeom prst="rect">
            <a:avLst/>
          </a:prstGeom>
          <a:noFill/>
        </p:spPr>
      </p:pic>
      <p:pic>
        <p:nvPicPr>
          <p:cNvPr id="3" name="Рисунок 2" descr="IMG_4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532172"/>
            <a:ext cx="51845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4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703340"/>
            <a:ext cx="5436096" cy="307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875573" cy="7406680"/>
          </a:xfrm>
          <a:prstGeom prst="rect">
            <a:avLst/>
          </a:prstGeom>
          <a:noFill/>
        </p:spPr>
      </p:pic>
      <p:pic>
        <p:nvPicPr>
          <p:cNvPr id="3" name="Рисунок 2" descr="IMG_4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815" y="1052736"/>
            <a:ext cx="54006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4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8169" y="4103287"/>
            <a:ext cx="507605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43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312162" y="629638"/>
            <a:ext cx="3508648" cy="340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1331640" y="1196752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Игра- первая ступень воспитания,  она представляет  исключительно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благоприятные условия для развития языка. Игра  развивает язык . А язык  организует игру. Ее характером  определяются  речевые функции, содержания  и  средства общения. Слово является для ребенка частью действительности.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20689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54868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48680"/>
            <a:ext cx="6552728" cy="516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Родной язык помогает людям, прежде всего детям,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осознанно воспринимать окружающий мир и является средством общения. Дети, в раннем возрасте не получившие соответствующего речевого развития, с большим трудом наверстывают упущенное, в будущем этот пробел влияет на его дальнейшее развитие. Ранний возраст-это благоприятная среда для зарождения основ грамотной, четкой, красивой речи. Поэтому задача обогащения словаря и активизация речи детей должна решаться ежеминутно, пронизывать все режимные моменты.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5573" cy="74066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69269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628800"/>
            <a:ext cx="8316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максимально благоприятных  условий для речевого развития детей посредством разнообразных игр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692696"/>
            <a:ext cx="66967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Расширять активный словарь, формировать грамматический строй речи.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. Обогащать пассивный словарь детей, развивать связную речь.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. Развивать способность наблюдать,   узнавать разнообразные предметы, явления, действия, и обозначать их словом.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. Развивать артикуляционный аппарат, умения правильно произносить звуки родного языка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200" y="-152400"/>
            <a:ext cx="9347200" cy="701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3212976"/>
            <a:ext cx="4392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548680"/>
            <a:ext cx="734481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Активному развитию речи способствуют: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-Пальчиковые игры с использованием стихов, песенок,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народных сказок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-Массаж пальчиков с растиранием руками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массажерами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-Игры с природным материалом;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-Игры с предметами;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дидактическими игрушками;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Артикуляционная гимнастика;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Занятия продуктивной деятельностью (рисование, лепка, конструирование);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-Активное речевое общение в быту.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-Дидактические игры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Сюжетно ролевые игры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Игры- драматизации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Настольно- печатные игры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-Подвижные игры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5573" cy="7406680"/>
          </a:xfrm>
          <a:prstGeom prst="rect">
            <a:avLst/>
          </a:prstGeom>
          <a:noFill/>
        </p:spPr>
      </p:pic>
      <p:pic>
        <p:nvPicPr>
          <p:cNvPr id="3" name="Рисунок 2" descr="JXMV4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5184576" cy="348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NYF6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717032"/>
            <a:ext cx="558011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5573" cy="7406680"/>
          </a:xfrm>
          <a:prstGeom prst="rect">
            <a:avLst/>
          </a:prstGeom>
          <a:noFill/>
        </p:spPr>
      </p:pic>
      <p:pic>
        <p:nvPicPr>
          <p:cNvPr id="3" name="Рисунок 2" descr="CUNJ6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53650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JXW2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01008"/>
            <a:ext cx="525658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NAQ94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88640"/>
            <a:ext cx="468052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MDO22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717032"/>
            <a:ext cx="41044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презентации\5622f522dee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5573" cy="7406680"/>
          </a:xfrm>
          <a:prstGeom prst="rect">
            <a:avLst/>
          </a:prstGeom>
          <a:noFill/>
        </p:spPr>
      </p:pic>
      <p:pic>
        <p:nvPicPr>
          <p:cNvPr id="4" name="Рисунок 3" descr="PQNM5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1125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QGUA09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76672"/>
            <a:ext cx="417646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DDU91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789040"/>
            <a:ext cx="579613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2308</TotalTime>
  <Words>285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Garamond</vt:lpstr>
      <vt:lpstr>Times New Roman</vt:lpstr>
      <vt:lpstr>Wingdings</vt:lpstr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Поздравление для Даши</dc:title>
  <dc:creator>user</dc:creator>
  <cp:lastModifiedBy>user</cp:lastModifiedBy>
  <cp:revision>195</cp:revision>
  <dcterms:created xsi:type="dcterms:W3CDTF">2019-10-30T15:13:17Z</dcterms:created>
  <dcterms:modified xsi:type="dcterms:W3CDTF">2021-04-28T08:20:37Z</dcterms:modified>
</cp:coreProperties>
</file>