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70" r:id="rId14"/>
    <p:sldId id="289" r:id="rId15"/>
    <p:sldId id="271" r:id="rId16"/>
    <p:sldId id="272" r:id="rId17"/>
    <p:sldId id="291" r:id="rId18"/>
    <p:sldId id="273" r:id="rId19"/>
    <p:sldId id="274" r:id="rId20"/>
    <p:sldId id="282" r:id="rId21"/>
    <p:sldId id="283" r:id="rId22"/>
    <p:sldId id="284" r:id="rId23"/>
    <p:sldId id="275" r:id="rId24"/>
    <p:sldId id="276" r:id="rId25"/>
    <p:sldId id="285" r:id="rId26"/>
    <p:sldId id="286" r:id="rId27"/>
    <p:sldId id="287" r:id="rId28"/>
    <p:sldId id="269" r:id="rId29"/>
    <p:sldId id="292" r:id="rId30"/>
    <p:sldId id="277" r:id="rId31"/>
    <p:sldId id="293" r:id="rId32"/>
    <p:sldId id="300" r:id="rId33"/>
    <p:sldId id="294" r:id="rId34"/>
    <p:sldId id="278" r:id="rId35"/>
    <p:sldId id="281" r:id="rId36"/>
    <p:sldId id="279" r:id="rId37"/>
    <p:sldId id="295" r:id="rId38"/>
    <p:sldId id="296" r:id="rId39"/>
    <p:sldId id="280" r:id="rId40"/>
    <p:sldId id="297" r:id="rId41"/>
    <p:sldId id="298" r:id="rId42"/>
    <p:sldId id="299" r:id="rId43"/>
    <p:sldId id="301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6" d="100"/>
          <a:sy n="46" d="100"/>
        </p:scale>
        <p:origin x="-1170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Внедрение </a:t>
            </a:r>
            <a:r>
              <a:rPr lang="ru-RU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конкурсного движения в систему физического развития дошкольного </a:t>
            </a:r>
            <a:r>
              <a:rPr lang="ru-RU" b="1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образования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0406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Мини-футбол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327" y="2780928"/>
            <a:ext cx="5184808" cy="3888606"/>
          </a:xfrm>
        </p:spPr>
      </p:pic>
    </p:spTree>
    <p:extLst>
      <p:ext uri="{BB962C8B-B14F-4D97-AF65-F5344CB8AC3E}">
        <p14:creationId xmlns:p14="http://schemas.microsoft.com/office/powerpoint/2010/main" val="4087936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608512" cy="345638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12976"/>
            <a:ext cx="4614664" cy="3460998"/>
          </a:xfrm>
        </p:spPr>
      </p:pic>
    </p:spTree>
    <p:extLst>
      <p:ext uri="{BB962C8B-B14F-4D97-AF65-F5344CB8AC3E}">
        <p14:creationId xmlns:p14="http://schemas.microsoft.com/office/powerpoint/2010/main" val="367532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Конкурс спортивного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танца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“Ритмическая мозаика”</a:t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78522"/>
            <a:ext cx="4968552" cy="332582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52736"/>
            <a:ext cx="4038600" cy="2703337"/>
          </a:xfrm>
        </p:spPr>
      </p:pic>
    </p:spTree>
    <p:extLst>
      <p:ext uri="{BB962C8B-B14F-4D97-AF65-F5344CB8AC3E}">
        <p14:creationId xmlns:p14="http://schemas.microsoft.com/office/powerpoint/2010/main" val="2959317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4038600" cy="302895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727324"/>
            <a:ext cx="6851104" cy="3853745"/>
          </a:xfrm>
        </p:spPr>
      </p:pic>
    </p:spTree>
    <p:extLst>
      <p:ext uri="{BB962C8B-B14F-4D97-AF65-F5344CB8AC3E}">
        <p14:creationId xmlns:p14="http://schemas.microsoft.com/office/powerpoint/2010/main" val="464384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88640"/>
            <a:ext cx="5088565" cy="381642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864" y="2727324"/>
            <a:ext cx="5855936" cy="3293963"/>
          </a:xfrm>
        </p:spPr>
      </p:pic>
    </p:spTree>
    <p:extLst>
      <p:ext uri="{BB962C8B-B14F-4D97-AF65-F5344CB8AC3E}">
        <p14:creationId xmlns:p14="http://schemas.microsoft.com/office/powerpoint/2010/main" val="875658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Веселые старты «Большие гонки»</a:t>
            </a: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5248584" cy="295232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060848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97456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90"/>
          <a:stretch/>
        </p:blipFill>
        <p:spPr>
          <a:xfrm>
            <a:off x="3491880" y="2132856"/>
            <a:ext cx="5400600" cy="4436250"/>
          </a:xfrm>
        </p:spPr>
      </p:pic>
    </p:spTree>
    <p:extLst>
      <p:ext uri="{BB962C8B-B14F-4D97-AF65-F5344CB8AC3E}">
        <p14:creationId xmlns:p14="http://schemas.microsoft.com/office/powerpoint/2010/main" val="2263248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3672408" cy="489654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780928"/>
            <a:ext cx="4896544" cy="3672408"/>
          </a:xfrm>
        </p:spPr>
      </p:pic>
    </p:spTree>
    <p:extLst>
      <p:ext uri="{BB962C8B-B14F-4D97-AF65-F5344CB8AC3E}">
        <p14:creationId xmlns:p14="http://schemas.microsoft.com/office/powerpoint/2010/main" val="3081308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Мини-хоккей с мячом</a:t>
            </a: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060848"/>
            <a:ext cx="5520845" cy="4140634"/>
          </a:xfrm>
        </p:spPr>
      </p:pic>
    </p:spTree>
    <p:extLst>
      <p:ext uri="{BB962C8B-B14F-4D97-AF65-F5344CB8AC3E}">
        <p14:creationId xmlns:p14="http://schemas.microsoft.com/office/powerpoint/2010/main" val="210055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420888"/>
            <a:ext cx="5410944" cy="4058208"/>
          </a:xfrm>
        </p:spPr>
      </p:pic>
    </p:spTree>
    <p:extLst>
      <p:ext uri="{BB962C8B-B14F-4D97-AF65-F5344CB8AC3E}">
        <p14:creationId xmlns:p14="http://schemas.microsoft.com/office/powerpoint/2010/main" val="1632330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Конкурсное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движение-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перспективная форма сотрудничества дошкольной организации с семьей, которая может реализовывать повышение педагогической  компетентности родителей, активного вовлечения их в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общественного воспитания и в государственно-общественное управление дошкольными организациями.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21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608512" cy="345638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5" b="28886"/>
          <a:stretch/>
        </p:blipFill>
        <p:spPr>
          <a:xfrm>
            <a:off x="1835696" y="3861048"/>
            <a:ext cx="7053858" cy="2710230"/>
          </a:xfrm>
        </p:spPr>
      </p:pic>
    </p:spTree>
    <p:extLst>
      <p:ext uri="{BB962C8B-B14F-4D97-AF65-F5344CB8AC3E}">
        <p14:creationId xmlns:p14="http://schemas.microsoft.com/office/powerpoint/2010/main" val="3073667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9" b="6221"/>
          <a:stretch/>
        </p:blipFill>
        <p:spPr>
          <a:xfrm>
            <a:off x="539552" y="2492896"/>
            <a:ext cx="8003232" cy="4104425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76672"/>
            <a:ext cx="5904656" cy="3028950"/>
          </a:xfrm>
        </p:spPr>
      </p:pic>
    </p:spTree>
    <p:extLst>
      <p:ext uri="{BB962C8B-B14F-4D97-AF65-F5344CB8AC3E}">
        <p14:creationId xmlns:p14="http://schemas.microsoft.com/office/powerpoint/2010/main" val="3063092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48880"/>
            <a:ext cx="8496944" cy="4248472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60648"/>
            <a:ext cx="6144683" cy="2952328"/>
          </a:xfrm>
        </p:spPr>
      </p:pic>
    </p:spTree>
    <p:extLst>
      <p:ext uri="{BB962C8B-B14F-4D97-AF65-F5344CB8AC3E}">
        <p14:creationId xmlns:p14="http://schemas.microsoft.com/office/powerpoint/2010/main" val="1224229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Единая гимнастика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4864542" cy="273630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1"/>
          <a:stretch/>
        </p:blipFill>
        <p:spPr>
          <a:xfrm>
            <a:off x="2843808" y="3463636"/>
            <a:ext cx="5987008" cy="3020599"/>
          </a:xfrm>
        </p:spPr>
      </p:pic>
    </p:spTree>
    <p:extLst>
      <p:ext uri="{BB962C8B-B14F-4D97-AF65-F5344CB8AC3E}">
        <p14:creationId xmlns:p14="http://schemas.microsoft.com/office/powerpoint/2010/main" val="2083883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4032448" cy="590465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8"/>
            <a:ext cx="4464496" cy="5952662"/>
          </a:xfrm>
        </p:spPr>
      </p:pic>
    </p:spTree>
    <p:extLst>
      <p:ext uri="{BB962C8B-B14F-4D97-AF65-F5344CB8AC3E}">
        <p14:creationId xmlns:p14="http://schemas.microsoft.com/office/powerpoint/2010/main" val="534504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988840"/>
            <a:ext cx="6270848" cy="4703136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476541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45024"/>
            <a:ext cx="4038600" cy="302895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5400600" cy="4050450"/>
          </a:xfrm>
        </p:spPr>
      </p:pic>
    </p:spTree>
    <p:extLst>
      <p:ext uri="{BB962C8B-B14F-4D97-AF65-F5344CB8AC3E}">
        <p14:creationId xmlns:p14="http://schemas.microsoft.com/office/powerpoint/2010/main" val="3351687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88640"/>
            <a:ext cx="8784977" cy="6336704"/>
          </a:xfrm>
        </p:spPr>
      </p:pic>
    </p:spTree>
    <p:extLst>
      <p:ext uri="{BB962C8B-B14F-4D97-AF65-F5344CB8AC3E}">
        <p14:creationId xmlns:p14="http://schemas.microsoft.com/office/powerpoint/2010/main" val="4222275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Соревнования среди семейных команд </a:t>
            </a:r>
            <a: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“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Папа, мама, я - спортивная семья”</a:t>
            </a:r>
            <a:r>
              <a:rPr lang="ru-RU" sz="2400" dirty="0">
                <a:ea typeface="Calibri"/>
                <a:cs typeface="Times New Roman"/>
              </a:rPr>
              <a:t/>
            </a:r>
            <a:br>
              <a:rPr lang="ru-RU" sz="2400" dirty="0">
                <a:ea typeface="Calibri"/>
                <a:cs typeface="Times New Roman"/>
              </a:rPr>
            </a:b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4038600" cy="28217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005064"/>
            <a:ext cx="5646117" cy="2574975"/>
          </a:xfrm>
        </p:spPr>
      </p:pic>
    </p:spTree>
    <p:extLst>
      <p:ext uri="{BB962C8B-B14F-4D97-AF65-F5344CB8AC3E}">
        <p14:creationId xmlns:p14="http://schemas.microsoft.com/office/powerpoint/2010/main" val="7571393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038600" cy="295784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564904"/>
            <a:ext cx="4896544" cy="3672408"/>
          </a:xfrm>
        </p:spPr>
      </p:pic>
    </p:spTree>
    <p:extLst>
      <p:ext uri="{BB962C8B-B14F-4D97-AF65-F5344CB8AC3E}">
        <p14:creationId xmlns:p14="http://schemas.microsoft.com/office/powerpoint/2010/main" val="310361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цель конкурсного движения- повышение самооценки детей, уверенности в своих силах, удовлетворение познавательных, художественно-эстетических потребностях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выходящих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рамки образовательной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ДОО.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16318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712968" cy="36004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77072"/>
            <a:ext cx="4038600" cy="2636912"/>
          </a:xfrm>
        </p:spPr>
      </p:pic>
    </p:spTree>
    <p:extLst>
      <p:ext uri="{BB962C8B-B14F-4D97-AF65-F5344CB8AC3E}">
        <p14:creationId xmlns:p14="http://schemas.microsoft.com/office/powerpoint/2010/main" val="6425016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3"/>
          <a:stretch/>
        </p:blipFill>
        <p:spPr>
          <a:xfrm>
            <a:off x="2555776" y="3297382"/>
            <a:ext cx="6131024" cy="3306947"/>
          </a:xfrm>
        </p:spPr>
      </p:pic>
    </p:spTree>
    <p:extLst>
      <p:ext uri="{BB962C8B-B14F-4D97-AF65-F5344CB8AC3E}">
        <p14:creationId xmlns:p14="http://schemas.microsoft.com/office/powerpoint/2010/main" val="2759616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7511866" cy="374441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221088"/>
            <a:ext cx="4038600" cy="2433043"/>
          </a:xfrm>
        </p:spPr>
      </p:pic>
    </p:spTree>
    <p:extLst>
      <p:ext uri="{BB962C8B-B14F-4D97-AF65-F5344CB8AC3E}">
        <p14:creationId xmlns:p14="http://schemas.microsoft.com/office/powerpoint/2010/main" val="35371519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Велогонка 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8208912" cy="5472608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634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32656"/>
            <a:ext cx="4512501" cy="338437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24744"/>
            <a:ext cx="4050450" cy="5400600"/>
          </a:xfrm>
        </p:spPr>
      </p:pic>
    </p:spTree>
    <p:extLst>
      <p:ext uri="{BB962C8B-B14F-4D97-AF65-F5344CB8AC3E}">
        <p14:creationId xmlns:p14="http://schemas.microsoft.com/office/powerpoint/2010/main" val="31978356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320480" cy="640871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4320480" cy="6408712"/>
          </a:xfrm>
        </p:spPr>
      </p:pic>
    </p:spTree>
    <p:extLst>
      <p:ext uri="{BB962C8B-B14F-4D97-AF65-F5344CB8AC3E}">
        <p14:creationId xmlns:p14="http://schemas.microsoft.com/office/powerpoint/2010/main" val="37319036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392488" cy="619268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72816"/>
            <a:ext cx="4211960" cy="2692400"/>
          </a:xfrm>
        </p:spPr>
      </p:pic>
    </p:spTree>
    <p:extLst>
      <p:ext uri="{BB962C8B-B14F-4D97-AF65-F5344CB8AC3E}">
        <p14:creationId xmlns:p14="http://schemas.microsoft.com/office/powerpoint/2010/main" val="23198041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038600" cy="26924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852936"/>
            <a:ext cx="5616624" cy="3744416"/>
          </a:xfrm>
        </p:spPr>
      </p:pic>
    </p:spTree>
    <p:extLst>
      <p:ext uri="{BB962C8B-B14F-4D97-AF65-F5344CB8AC3E}">
        <p14:creationId xmlns:p14="http://schemas.microsoft.com/office/powerpoint/2010/main" val="38258377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5724636" cy="381642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573016"/>
            <a:ext cx="5256584" cy="3024336"/>
          </a:xfrm>
        </p:spPr>
      </p:pic>
    </p:spTree>
    <p:extLst>
      <p:ext uri="{BB962C8B-B14F-4D97-AF65-F5344CB8AC3E}">
        <p14:creationId xmlns:p14="http://schemas.microsoft.com/office/powerpoint/2010/main" val="30171887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Конкурс рисунков и поделок Спорт глазами детей/ </a:t>
            </a:r>
            <a:r>
              <a:rPr lang="ru-RU" sz="3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«Я выбираю спорт»</a:t>
            </a:r>
            <a:r>
              <a:rPr lang="ru-RU" sz="2800" dirty="0">
                <a:solidFill>
                  <a:srgbClr val="002060"/>
                </a:solidFill>
                <a:ea typeface="Calibri"/>
                <a:cs typeface="Times New Roman"/>
              </a:rPr>
              <a:t/>
            </a:r>
            <a:br>
              <a:rPr lang="ru-RU" sz="2800" dirty="0">
                <a:solidFill>
                  <a:srgbClr val="002060"/>
                </a:solidFill>
                <a:ea typeface="Calibri"/>
                <a:cs typeface="Times New Roman"/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3024336" cy="523694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20" y="1600200"/>
            <a:ext cx="3417960" cy="4525963"/>
          </a:xfrm>
        </p:spPr>
      </p:pic>
    </p:spTree>
    <p:extLst>
      <p:ext uri="{BB962C8B-B14F-4D97-AF65-F5344CB8AC3E}">
        <p14:creationId xmlns:p14="http://schemas.microsoft.com/office/powerpoint/2010/main" val="3529851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 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Личностные и профессиональные качества современного педагога:</a:t>
            </a:r>
            <a:r>
              <a:rPr lang="ru-RU" sz="3600" dirty="0">
                <a:solidFill>
                  <a:srgbClr val="002060"/>
                </a:solidFill>
                <a:ea typeface="Calibri"/>
                <a:cs typeface="Times New Roman"/>
              </a:rPr>
              <a:t/>
            </a:r>
            <a:br>
              <a:rPr lang="ru-RU" sz="3600" dirty="0">
                <a:solidFill>
                  <a:srgbClr val="002060"/>
                </a:solidFill>
                <a:ea typeface="Calibri"/>
                <a:cs typeface="Times New Roman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 четкое видение современных задач образования;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-потребность и способность поддерживать процесс личностного становления детей, их саморазвития;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-создавать и постоянно обогащать культурно – информационную и предметно – развивающую среду;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-умение осуществлять педагогическую деятельность по внедрению современных технологий и инновационных методов воспитания и обучения дошкольников;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-способность к самообразованию и личностному росту.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74887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4038600" cy="293653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024" y="2348706"/>
            <a:ext cx="4896776" cy="3672582"/>
          </a:xfrm>
        </p:spPr>
      </p:pic>
    </p:spTree>
    <p:extLst>
      <p:ext uri="{BB962C8B-B14F-4D97-AF65-F5344CB8AC3E}">
        <p14:creationId xmlns:p14="http://schemas.microsoft.com/office/powerpoint/2010/main" val="10834209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104456" cy="5716779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t="5357" r="6838" b="6482"/>
          <a:stretch/>
        </p:blipFill>
        <p:spPr>
          <a:xfrm>
            <a:off x="4716016" y="476672"/>
            <a:ext cx="4136682" cy="5593260"/>
          </a:xfrm>
        </p:spPr>
      </p:pic>
    </p:spTree>
    <p:extLst>
      <p:ext uri="{BB962C8B-B14F-4D97-AF65-F5344CB8AC3E}">
        <p14:creationId xmlns:p14="http://schemas.microsoft.com/office/powerpoint/2010/main" val="9076063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7" y="3392362"/>
            <a:ext cx="5262736" cy="3253239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392488" cy="3107685"/>
          </a:xfrm>
        </p:spPr>
      </p:pic>
    </p:spTree>
    <p:extLst>
      <p:ext uri="{BB962C8B-B14F-4D97-AF65-F5344CB8AC3E}">
        <p14:creationId xmlns:p14="http://schemas.microsoft.com/office/powerpoint/2010/main" val="12470577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СПАСИБО ЗА ВНИМАНИЕ!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908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ru-RU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и проведении конкурсов необходимо учитывать следующие критерии:</a:t>
            </a:r>
            <a:b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-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 для участия в конкурсе (значимость мероприятия,  желание ребенка участвовать в мероприятии, победить в конкурсе, получить признание, похвалу и награду);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-материально – техническое оснащение (зависит от направления и тематики конкурса);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-стимулирование  интереса воспитанников к конкурсу;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-поддержка воспитанников и родителей во время участия в  конкурсе;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-подарки,  призы,  дипломы для всех участников конкурса.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281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1" y="-17837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42617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Главными особенностями спортивных соревнований являются: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Строгая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регламентация деятельности участников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соревнований.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каждом соревновании процесса борьбы, противоборства, соперничества,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конкуренции.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эмоциональный фон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Равенство условий и сравнимость результатов каждого участника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соревнований.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640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оргкомитета: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несет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 за подготовку и проведение соревнования;</a:t>
            </a:r>
          </a:p>
          <a:p>
            <a:pPr lvl="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распределяет обязанности между членами оргкомитета и утверждает предложенный ими план организационной подготовки и проведения соревнований;</a:t>
            </a:r>
          </a:p>
          <a:p>
            <a:pPr lvl="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 руководит ответственными по различным направлениям во время проведения соревнований;</a:t>
            </a:r>
          </a:p>
          <a:p>
            <a:pPr lvl="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подведение итогов соревнований;</a:t>
            </a:r>
          </a:p>
          <a:p>
            <a:pPr lvl="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анализирует итоги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117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положении к конкурсам  указывается:</a:t>
            </a:r>
            <a:b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Название соревнований.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Сроки.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Место проведения.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Задачи данного соревнования.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Программа и порядок проведения по дням.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Состав участников.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Система зачета (определения победителей)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Форма награждения.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2679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79058\Desktop\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11" y="-4823"/>
            <a:ext cx="91996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760731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Спортивные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3600" dirty="0">
                <a:solidFill>
                  <a:srgbClr val="002060"/>
                </a:solidFill>
              </a:rPr>
              <a:t>конкурсы и мероприятия:</a:t>
            </a:r>
            <a:br>
              <a:rPr lang="ru-RU" sz="3600" dirty="0">
                <a:solidFill>
                  <a:srgbClr val="002060"/>
                </a:solidFill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Мини-футбол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спортивного танца “Ритмическая мозаика”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Веселые старты «Большие гонки»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Мини-хоккей с мячом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Единая гимнастика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 среди семейных команд “Папа, мама, я - спортивная семья”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Велогонка 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рисунков и поделок Спорт глазами детей/ «Я выбираю спорт»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77268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283</Words>
  <Application>Microsoft Office PowerPoint</Application>
  <PresentationFormat>Экран (4:3)</PresentationFormat>
  <Paragraphs>54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   Внедрение конкурсного движения в систему физического развития дошкольного образования    </vt:lpstr>
      <vt:lpstr>Презентация PowerPoint</vt:lpstr>
      <vt:lpstr>Презентация PowerPoint</vt:lpstr>
      <vt:lpstr>  Личностные и профессиональные качества современного педагога: </vt:lpstr>
      <vt:lpstr> При организации и проведении конкурсов необходимо учитывать следующие критерии: </vt:lpstr>
      <vt:lpstr>Главными особенностями спортивных соревнований являются: </vt:lpstr>
      <vt:lpstr>Функции оргкомитета: </vt:lpstr>
      <vt:lpstr>В положении к конкурсам  указывается: </vt:lpstr>
      <vt:lpstr>Спортивные  конкурсы и мероприятия: </vt:lpstr>
      <vt:lpstr>Мини-футбол </vt:lpstr>
      <vt:lpstr>Презентация PowerPoint</vt:lpstr>
      <vt:lpstr>Конкурс спортивного танца  “Ритмическая мозаика” </vt:lpstr>
      <vt:lpstr>Презентация PowerPoint</vt:lpstr>
      <vt:lpstr>Презентация PowerPoint</vt:lpstr>
      <vt:lpstr>Веселые старты «Большие гонки» </vt:lpstr>
      <vt:lpstr>Презентация PowerPoint</vt:lpstr>
      <vt:lpstr>Презентация PowerPoint</vt:lpstr>
      <vt:lpstr>Мини-хоккей с мячом </vt:lpstr>
      <vt:lpstr>Презентация PowerPoint</vt:lpstr>
      <vt:lpstr>Презентация PowerPoint</vt:lpstr>
      <vt:lpstr>Презентация PowerPoint</vt:lpstr>
      <vt:lpstr>Презентация PowerPoint</vt:lpstr>
      <vt:lpstr>Единая гимнастика </vt:lpstr>
      <vt:lpstr>Презентация PowerPoint</vt:lpstr>
      <vt:lpstr>Презентация PowerPoint</vt:lpstr>
      <vt:lpstr>Презентация PowerPoint</vt:lpstr>
      <vt:lpstr>Презентация PowerPoint</vt:lpstr>
      <vt:lpstr>Соревнования среди семейных команд  “Папа, мама, я - спортивная семья” </vt:lpstr>
      <vt:lpstr>Презентация PowerPoint</vt:lpstr>
      <vt:lpstr>Презентация PowerPoint</vt:lpstr>
      <vt:lpstr>Презентация PowerPoint</vt:lpstr>
      <vt:lpstr>Презентация PowerPoint</vt:lpstr>
      <vt:lpstr>Велогонка 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Конкурс рисунков и поделок Спорт глазами детей/ «Я выбираю спорт» </vt:lpstr>
      <vt:lpstr>Презентация PowerPoint</vt:lpstr>
      <vt:lpstr>Презентация PowerPoint</vt:lpstr>
      <vt:lpstr>Презентация PowerPoint</vt:lpstr>
      <vt:lpstr>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Внедрение конкурсного движения в систему физического развития дошкольного образования</dc:title>
  <dc:creator>ПК-78</dc:creator>
  <cp:lastModifiedBy>107</cp:lastModifiedBy>
  <cp:revision>9</cp:revision>
  <dcterms:created xsi:type="dcterms:W3CDTF">2021-02-18T07:39:37Z</dcterms:created>
  <dcterms:modified xsi:type="dcterms:W3CDTF">2022-09-06T07:20:03Z</dcterms:modified>
</cp:coreProperties>
</file>