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19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09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49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60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65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8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5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6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3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7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3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4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0769-EA99-4307-97BA-A1885ECBA3E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7D9E56-ECE2-4083-BB09-6236917D5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2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9709" y="951834"/>
            <a:ext cx="8562109" cy="2402992"/>
          </a:xfrm>
        </p:spPr>
        <p:txBody>
          <a:bodyPr/>
          <a:lstStyle/>
          <a:p>
            <a:r>
              <a:rPr lang="ru-RU" sz="4800" dirty="0" smtClean="0"/>
              <a:t>Дидактическая </a:t>
            </a:r>
            <a:r>
              <a:rPr lang="ru-RU" sz="4800" dirty="0" smtClean="0"/>
              <a:t>игра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«ТВОЯ БЕЗОПАСНОСТЬ»</a:t>
            </a:r>
            <a:br>
              <a:rPr lang="ru-RU" sz="4800" dirty="0" smtClean="0"/>
            </a:br>
            <a:r>
              <a:rPr lang="ru-RU" sz="4800" dirty="0" smtClean="0"/>
              <a:t>для детей 5-7 лет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8070" y="4074420"/>
            <a:ext cx="7583748" cy="21144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Выполнил воспитатель Муратова А.П.</a:t>
            </a:r>
          </a:p>
          <a:p>
            <a:r>
              <a:rPr lang="ru-RU" sz="2000" dirty="0" smtClean="0"/>
              <a:t>МДОАУ «Детский сад №79 «Аистёнок» г. Орска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35" b="100000" l="0" r="54945">
                        <a14:foregroundMark x1="10745" y1="38489" x2="10745" y2="38489"/>
                        <a14:foregroundMark x1="11966" y1="47122" x2="11966" y2="47122"/>
                        <a14:foregroundMark x1="10501" y1="42986" x2="10501" y2="42986"/>
                        <a14:foregroundMark x1="13431" y1="51978" x2="13431" y2="51978"/>
                        <a14:foregroundMark x1="16117" y1="57014" x2="16117" y2="57014"/>
                        <a14:foregroundMark x1="20147" y1="48201" x2="20147" y2="48201"/>
                        <a14:foregroundMark x1="24786" y1="48201" x2="24786" y2="48201"/>
                        <a14:foregroundMark x1="29792" y1="48561" x2="29792" y2="48561"/>
                        <a14:foregroundMark x1="37363" y1="35612" x2="37363" y2="35612"/>
                        <a14:foregroundMark x1="37729" y1="39568" x2="37729" y2="39568"/>
                        <a14:foregroundMark x1="41270" y1="41727" x2="41270" y2="41727"/>
                        <a14:foregroundMark x1="42491" y1="32194" x2="42491" y2="32194"/>
                        <a14:foregroundMark x1="40293" y1="47662" x2="40293" y2="47662"/>
                        <a14:foregroundMark x1="33333" y1="55396" x2="33333" y2="55396"/>
                        <a14:foregroundMark x1="33944" y1="63129" x2="33944" y2="63129"/>
                        <a14:foregroundMark x1="31013" y1="71763" x2="31013" y2="71763"/>
                        <a14:foregroundMark x1="34188" y1="70863" x2="34188" y2="70863"/>
                        <a14:foregroundMark x1="35897" y1="70863" x2="35897" y2="70863"/>
                        <a14:foregroundMark x1="37485" y1="69245" x2="37485" y2="69245"/>
                        <a14:foregroundMark x1="39438" y1="68345" x2="39438" y2="68345"/>
                        <a14:foregroundMark x1="41026" y1="68705" x2="41026" y2="68705"/>
                        <a14:foregroundMark x1="43346" y1="68705" x2="43346" y2="68705"/>
                        <a14:foregroundMark x1="44689" y1="70504" x2="44689" y2="70504"/>
                        <a14:foregroundMark x1="48352" y1="74281" x2="48352" y2="74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91" r="46981"/>
          <a:stretch/>
        </p:blipFill>
        <p:spPr>
          <a:xfrm>
            <a:off x="483932" y="2621376"/>
            <a:ext cx="3506177" cy="40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37189"/>
            <a:ext cx="7766936" cy="1646302"/>
          </a:xfrm>
        </p:spPr>
        <p:txBody>
          <a:bodyPr/>
          <a:lstStyle/>
          <a:p>
            <a:r>
              <a:rPr lang="ru-RU" dirty="0" smtClean="0"/>
              <a:t>Задание №6 «Найди нарушителя»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5367" y="2011938"/>
            <a:ext cx="3608245" cy="4810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322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906" y="3305080"/>
            <a:ext cx="4728839" cy="1646302"/>
          </a:xfrm>
        </p:spPr>
        <p:txBody>
          <a:bodyPr/>
          <a:lstStyle/>
          <a:p>
            <a:pPr algn="l"/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4"/>
          <a:stretch/>
        </p:blipFill>
        <p:spPr>
          <a:xfrm>
            <a:off x="5043054" y="656760"/>
            <a:ext cx="3582377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6459" y="338281"/>
            <a:ext cx="7766936" cy="594205"/>
          </a:xfrm>
        </p:spPr>
        <p:txBody>
          <a:bodyPr/>
          <a:lstStyle/>
          <a:p>
            <a:pPr algn="l"/>
            <a:r>
              <a:rPr lang="ru-RU" sz="3600" dirty="0" smtClean="0"/>
              <a:t>Цель игры: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909" y="1220927"/>
            <a:ext cx="8950036" cy="1265382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Формировать систему знаний, умений и навыков детей по основам безопасности собственной жизнедеятельности.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54" y="2217215"/>
            <a:ext cx="6076610" cy="42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44174" y="581890"/>
            <a:ext cx="8596668" cy="641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000" dirty="0" smtClean="0"/>
              <a:t>Задачи игры:</a:t>
            </a:r>
            <a:endParaRPr lang="ru-RU" sz="4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44174" y="1499370"/>
            <a:ext cx="9448799" cy="5026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400" dirty="0"/>
              <a:t>Развивать интерес к изучению правил дорожного движения,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400" dirty="0" smtClean="0"/>
              <a:t>Развивать </a:t>
            </a:r>
            <a:r>
              <a:rPr lang="ru-RU" sz="2400" dirty="0"/>
              <a:t>наблюдательность и внимание,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400" dirty="0" smtClean="0"/>
              <a:t>Формировать </a:t>
            </a:r>
            <a:r>
              <a:rPr lang="ru-RU" sz="2400" dirty="0"/>
              <a:t>представления о правилах безопасного дорожного движения в качестве пешехода и пассажира транспортного средства.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400" dirty="0" smtClean="0"/>
              <a:t>Учить </a:t>
            </a:r>
            <a:r>
              <a:rPr lang="ru-RU" sz="2400" dirty="0"/>
              <a:t>(упражнять в умении) определять правильность поступков, доказывая свой выбор.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400" dirty="0"/>
              <a:t>Знакомить (Закреплять) с сигналами  светофора и их значениями для пешехода и пассажира транспортного средства.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400" dirty="0"/>
              <a:t>Расширять и активизировать словарный запас детей.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7621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1482434" y="201755"/>
            <a:ext cx="7121236" cy="22643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/>
              <a:t>Дидактическая игра </a:t>
            </a:r>
            <a:br>
              <a:rPr lang="ru-RU" sz="3600" dirty="0" smtClean="0"/>
            </a:br>
            <a:r>
              <a:rPr lang="ru-RU" sz="3600" dirty="0" smtClean="0"/>
              <a:t>«Твоя безопасность» содержит систему развивающих заданий в игровой форме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 b="4064"/>
          <a:stretch/>
        </p:blipFill>
        <p:spPr>
          <a:xfrm rot="16730290">
            <a:off x="852389" y="2438966"/>
            <a:ext cx="3739612" cy="4116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27417" y="2563091"/>
            <a:ext cx="4807528" cy="823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Правила игры:</a:t>
            </a:r>
            <a:endParaRPr lang="ru-RU" sz="4400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3052" y="3483224"/>
            <a:ext cx="4391893" cy="290372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Ребёнок берёт разноцветный кубик и бросает его, выпавший цвет и номер соответствует цвету и номеру кармашка с заданием. Ребенок берет задание и выполняет его.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08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215516"/>
            <a:ext cx="6764096" cy="1646302"/>
          </a:xfrm>
        </p:spPr>
        <p:txBody>
          <a:bodyPr/>
          <a:lstStyle/>
          <a:p>
            <a:r>
              <a:rPr lang="ru-RU" dirty="0" smtClean="0"/>
              <a:t>Задание №1 «Собери светофор»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32" y="2316018"/>
            <a:ext cx="3125932" cy="4167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53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1599" y="1628679"/>
            <a:ext cx="4327932" cy="1646302"/>
          </a:xfrm>
        </p:spPr>
        <p:txBody>
          <a:bodyPr/>
          <a:lstStyle/>
          <a:p>
            <a:r>
              <a:rPr lang="ru-RU" dirty="0" smtClean="0"/>
              <a:t>Задание №2 «Лабиринт»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12" y="1218776"/>
            <a:ext cx="3666259" cy="4888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570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109" y="340207"/>
            <a:ext cx="8248767" cy="865139"/>
          </a:xfrm>
        </p:spPr>
        <p:txBody>
          <a:bodyPr/>
          <a:lstStyle/>
          <a:p>
            <a:r>
              <a:rPr lang="ru-RU" dirty="0" smtClean="0"/>
              <a:t>Задание №3 «Пазлы»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1778690"/>
            <a:ext cx="5777345" cy="4333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988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12327" y="443346"/>
            <a:ext cx="4161676" cy="1834109"/>
          </a:xfrm>
        </p:spPr>
        <p:txBody>
          <a:bodyPr/>
          <a:lstStyle/>
          <a:p>
            <a:r>
              <a:rPr lang="ru-RU" dirty="0" smtClean="0"/>
              <a:t>Задание №4 «Загадки»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3" b="7431"/>
          <a:stretch/>
        </p:blipFill>
        <p:spPr>
          <a:xfrm>
            <a:off x="1640030" y="2003790"/>
            <a:ext cx="3596987" cy="4216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069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1249" y="4330316"/>
            <a:ext cx="7766936" cy="1646302"/>
          </a:xfrm>
        </p:spPr>
        <p:txBody>
          <a:bodyPr/>
          <a:lstStyle/>
          <a:p>
            <a:r>
              <a:rPr lang="ru-RU" dirty="0" smtClean="0"/>
              <a:t>Задание №5 «Подвижные игры»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190">
            <a:off x="2503202" y="658159"/>
            <a:ext cx="2883270" cy="3844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095676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177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Аспект</vt:lpstr>
      <vt:lpstr>Дидактическая игра «ТВОЯ БЕЗОПАСНОСТЬ» для детей 5-7 лет</vt:lpstr>
      <vt:lpstr>Цель игры:</vt:lpstr>
      <vt:lpstr>Задачи игры:</vt:lpstr>
      <vt:lpstr>Дидактическая игра  «Твоя безопасность» содержит систему развивающих заданий в игровой форме</vt:lpstr>
      <vt:lpstr>Задание №1 «Собери светофор»</vt:lpstr>
      <vt:lpstr>Задание №2 «Лабиринт»</vt:lpstr>
      <vt:lpstr>Задание №3 «Пазлы»</vt:lpstr>
      <vt:lpstr>Задание №4 «Загадки»</vt:lpstr>
      <vt:lpstr>Задание №5 «Подвижные игры»</vt:lpstr>
      <vt:lpstr>Задание №6 «Найди нарушителя»</vt:lpstr>
      <vt:lpstr>Спасибо 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12</cp:revision>
  <dcterms:created xsi:type="dcterms:W3CDTF">2025-01-22T08:24:17Z</dcterms:created>
  <dcterms:modified xsi:type="dcterms:W3CDTF">2025-01-26T14:22:15Z</dcterms:modified>
</cp:coreProperties>
</file>