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65" r:id="rId4"/>
    <p:sldId id="274" r:id="rId5"/>
    <p:sldId id="275" r:id="rId6"/>
    <p:sldId id="27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96136" y="4581128"/>
            <a:ext cx="3004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Сармасина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О.В. </a:t>
            </a: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Воспитатель 1 кв. категории  МОАУ «СОШ № 24 г.Орска»ДГ.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ec48089e335b63b7f138a5bdd8f5131e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5517232"/>
            <a:ext cx="9144000" cy="134076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123728" y="1556792"/>
            <a:ext cx="457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Дидактическая игра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ходилка-бродилка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«Декоративное творчество»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332656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Муниципальное общеобразовательное автономное учреждение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«Средняя общеобразовательная школа № 24 г. Орска»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67544" y="1600512"/>
            <a:ext cx="8064896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3E3E3E"/>
              </a:solidFill>
              <a:latin typeface="Arial Black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FF0000"/>
              </a:solidFill>
              <a:latin typeface="Arial Black" pitchFamily="34" charset="0"/>
              <a:ea typeface="Times New Roman" pitchFamily="18" charset="0"/>
              <a:cs typeface="Tahoma" pitchFamily="34" charset="0"/>
            </a:endParaRPr>
          </a:p>
          <a:p>
            <a:pPr>
              <a:buFont typeface="Arial" pitchFamily="34" charset="0"/>
              <a:buChar char="•"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3E3E3E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4" name="Рисунок 3" descr="ec48089e335b63b7f138a5bdd8f5131e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5517232"/>
            <a:ext cx="9144000" cy="134076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7544" y="404664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Моей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педагогической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находкой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стала всем известная игра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ходилка-бродилка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основе данной игры я изготовила свою игру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ходилку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«Декоративное творчество», которая дает возможность мне как педагогу уже в дошкольном возрасте знакомить детей с основами декоративно прикладного искусства. </a:t>
            </a:r>
          </a:p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Дидактическая игра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ходилка-бродилка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— пример интеграции всех образовательных областей как в организованной образовательной деятельности, так и в самостоятельной деятельности детей. Приведу пример пересечения образовательных и воспитательных направлений в процессе игры: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Развитие математических способностей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— ребёнок  отсчитывает определённое количество ходов.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Развитие речевых и коммуникационных навыков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— ребёнок пополняет словарь новыми словами, общается со взрослыми, задаёт конкретные вопросы о различных предметах.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Коррекционная работа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— оказывает благотворное воздействие на развитие ребёнка в целом (развивается мелкая моторика, память, внимание, логическое и пространственное мышление, творческие способности и т. д.).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Воспитательная работа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— совместная игра с другими детьми и со взрослыми помогает малышу стать более организованным, дисциплинированным, целеустремлённым, эмоционально стабильным и работоспособным, таким образом, играет позитивную роль в процессе подготовки ребёнка к школе.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836712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</a:t>
            </a:r>
            <a:r>
              <a:rPr lang="ru-RU" b="1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нетрадиционных способов в изготовлении игр; поиск новых форм работы и способов применения игровой технологии в дошкольном образовании на основе государственных образовательных стандартов.</a:t>
            </a: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8864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Дорогой Друг! </a:t>
            </a: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Приглашаю тебя на игру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ходилка-бродилка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«Декоративное творчество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772816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Создать обстановку, в которой будет происходить развитие воображения детей. Помочь им освоить объективный мир взрослых, используя творческую игру как подготовку к участию в общественной жизни.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Обеспечить для детей доступность игрового материала для закрепления приобретённых знаний, умений и навыков, дать возможность проявить свои способности.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Развивать зрительное восприятие предложенных детям схем, находить в них заданный объект обследования.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Воспитывать у детей необходимые волевые качества личности: чувство коллективизма и ответственности, уважение к товарищам по игре, соблюдение правил и умение подчиняться им. В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оспитывать художественно – эстетический вкус, трудолюбие, аккуратность.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5445224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Принять педагога желанным партнёром в игре.</a:t>
            </a:r>
            <a:endParaRPr lang="ru-RU" dirty="0"/>
          </a:p>
        </p:txBody>
      </p:sp>
      <p:pic>
        <p:nvPicPr>
          <p:cNvPr id="10" name="Рисунок 9" descr="ec48089e335b63b7f138a5bdd8f5131e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5949280"/>
            <a:ext cx="9144000" cy="908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1285860"/>
            <a:ext cx="8572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pic>
        <p:nvPicPr>
          <p:cNvPr id="4" name="Рисунок 3" descr="ec48089e335b63b7f138a5bdd8f5131e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5589240"/>
            <a:ext cx="9144000" cy="126876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79512" y="18864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11560" y="364014"/>
            <a:ext cx="7776864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Сегодня я, приглашая вас на экскурсию к мастерам народного творчества, где познакомимся с различными видами декоративного творчества. Вы спросите, как можно это сделать, не покидая детского сада. Да очень просто! В этом нам  поможет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игра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ходилка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бродилка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которую мы с вами сделаем.</a:t>
            </a:r>
          </a:p>
          <a:p>
            <a:r>
              <a:rPr lang="ru-RU" dirty="0" smtClean="0"/>
              <a:t> </a:t>
            </a:r>
            <a:endParaRPr lang="ru-RU" dirty="0" smtClean="0">
              <a:latin typeface="Arial" pitchFamily="34" charset="0"/>
            </a:endParaRPr>
          </a:p>
          <a:p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 понадобиться:</a:t>
            </a:r>
            <a:endParaRPr lang="ru-RU" dirty="0" smtClean="0">
              <a:latin typeface="Arial" pitchFamily="34" charset="0"/>
            </a:endParaRPr>
          </a:p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белых листа формата А4</a:t>
            </a:r>
          </a:p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Нарисованные или отсканированные картинки с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изображением различных предметов расписанные разными видами декоративной росписи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Arial" pitchFamily="34" charset="0"/>
            </a:endParaRPr>
          </a:p>
          <a:p>
            <a:pPr algn="just"/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Ламинатор</a:t>
            </a:r>
            <a:endParaRPr lang="ru-RU" dirty="0" smtClean="0">
              <a:latin typeface="Arial" pitchFamily="34" charset="0"/>
            </a:endParaRPr>
          </a:p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Фишки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цифрами</a:t>
            </a:r>
            <a:endParaRPr lang="ru-RU" dirty="0" smtClean="0">
              <a:latin typeface="Arial" pitchFamily="34" charset="0"/>
            </a:endParaRPr>
          </a:p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Клей карандаш,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котч</a:t>
            </a:r>
            <a:r>
              <a:rPr lang="ru-RU" dirty="0" smtClean="0">
                <a:latin typeface="Arial" pitchFamily="34" charset="0"/>
              </a:rPr>
              <a:t>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ножницы.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70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3284984"/>
            <a:ext cx="2736304" cy="19475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1285860"/>
            <a:ext cx="8572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pic>
        <p:nvPicPr>
          <p:cNvPr id="4" name="Рисунок 3" descr="ec48089e335b63b7f138a5bdd8f5131e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5805264"/>
            <a:ext cx="9144000" cy="105273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03040" y="1412776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  <p:pic>
        <p:nvPicPr>
          <p:cNvPr id="3073" name="Picture 1" descr="C:\Documents and Settings\данил\Мои документы\Downloads\IMG_20211119_121000_resized_20220314_1004381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772816"/>
            <a:ext cx="1733335" cy="17975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C:\Documents and Settings\данил\Мои документы\Downloads\IMG_20220118_09544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1772816"/>
            <a:ext cx="1844513" cy="1798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467544" y="188640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Заготавливаем основу под игру (можно ватман или наклеить основу на картон), рисуем рисунки  или берём готовые картинки. Затем вырезаем и выкладываем вырезанные картинки на лист основу (распределяем по своему желанию) и приклеиваем. Затем  намечаем места цифр и рисуем 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 приклеиваем кружочки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затем рисуем черные стрелочки от кружков. Ламинируем основу 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соединяем скотчем. Игра готова!</a:t>
            </a:r>
            <a:endParaRPr lang="ru-RU" sz="1600" dirty="0" smtClean="0"/>
          </a:p>
          <a:p>
            <a:endParaRPr lang="ru-RU" dirty="0"/>
          </a:p>
        </p:txBody>
      </p:sp>
      <p:pic>
        <p:nvPicPr>
          <p:cNvPr id="11" name="Picture 2" descr="C:\Documents and Settings\данил\Рабочий стол\1bdddc08385a798214ec5197a4f0e78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23728" y="2492896"/>
            <a:ext cx="844731" cy="456155"/>
          </a:xfrm>
          <a:prstGeom prst="rect">
            <a:avLst/>
          </a:prstGeom>
          <a:noFill/>
        </p:spPr>
      </p:pic>
      <p:pic>
        <p:nvPicPr>
          <p:cNvPr id="13" name="Picture 2" descr="C:\Documents and Settings\данил\Рабочий стол\1bdddc08385a798214ec5197a4f0e78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2420888"/>
            <a:ext cx="844731" cy="456155"/>
          </a:xfrm>
          <a:prstGeom prst="rect">
            <a:avLst/>
          </a:prstGeom>
          <a:noFill/>
        </p:spPr>
      </p:pic>
      <p:pic>
        <p:nvPicPr>
          <p:cNvPr id="14" name="Picture 2" descr="C:\Documents and Settings\данил\Рабочий стол\1bdddc08385a798214ec5197a4f0e78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437112"/>
            <a:ext cx="844731" cy="456155"/>
          </a:xfrm>
          <a:prstGeom prst="rect">
            <a:avLst/>
          </a:prstGeom>
          <a:noFill/>
        </p:spPr>
      </p:pic>
      <p:pic>
        <p:nvPicPr>
          <p:cNvPr id="15" name="Picture 3" descr="C:\Documents and Settings\данил\Мои документы\Downloads\IMG_20211119_12140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104" y="3717032"/>
            <a:ext cx="2304256" cy="20316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Picture 2" descr="C:\Documents and Settings\данил\Рабочий стол\1bdddc08385a798214ec5197a4f0e78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4509120"/>
            <a:ext cx="844731" cy="456155"/>
          </a:xfrm>
          <a:prstGeom prst="rect">
            <a:avLst/>
          </a:prstGeom>
          <a:noFill/>
        </p:spPr>
      </p:pic>
      <p:pic>
        <p:nvPicPr>
          <p:cNvPr id="18" name="Picture 4" descr="C:\Documents and Settings\данил\Мои документы\Downloads\IMG_20211118_210322_resized_20211118_09051272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0800000">
            <a:off x="1619672" y="3789040"/>
            <a:ext cx="2376264" cy="19442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6" name="Picture 2" descr="C:\Documents and Settings\данил\Мои документы\Downloads\IMG_20220316_154715_resized_20220316_092537516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12160" y="1772816"/>
            <a:ext cx="1872208" cy="17281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" name="Picture 2" descr="C:\Documents and Settings\данил\Рабочий стол\1bdddc08385a798214ec5197a4f0e78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0392" y="2420888"/>
            <a:ext cx="844731" cy="45615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67544" y="2000621"/>
            <a:ext cx="80648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3E3E3E"/>
              </a:solidFill>
              <a:latin typeface="Arial Black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4" name="Рисунок 3" descr="ec48089e335b63b7f138a5bdd8f5131e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5661248"/>
            <a:ext cx="9144000" cy="119675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55576" y="1412776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ru-RU" sz="4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32656"/>
            <a:ext cx="8496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Пользу настольных игр для развития ребенка сложно переоценить. Ведь это развитие внимания, памяти, мышления, мелкой моторики, усидчивости, речи, а не редко еще и эмоциональной сферы.   Но что может сравниться с настольной игрой, сделанной своими руками, для ребенка или непосредственно вместе с ним, и учитывающей интересы ребенка, его увлечения и лучшие способы восприятия информации, особенно, когда у детей появляется интерес к играм данного вида, а в частности к игре-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ходилке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pic>
        <p:nvPicPr>
          <p:cNvPr id="1028" name="Picture 4" descr="C:\Documents and Settings\данил\Мои документы\Downloads\IMG_20211118_210322_resized_20211118_09051272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2267744" y="1916832"/>
            <a:ext cx="4320480" cy="30963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1403648" y="5157192"/>
            <a:ext cx="5652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Спасибо за внимание!</a:t>
            </a:r>
            <a:endParaRPr lang="ru-RU" dirty="0">
              <a:solidFill>
                <a:srgbClr val="C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347</Words>
  <Application>Microsoft Office PowerPoint</Application>
  <PresentationFormat>Экран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555</dc:creator>
  <cp:lastModifiedBy>данил</cp:lastModifiedBy>
  <cp:revision>92</cp:revision>
  <dcterms:created xsi:type="dcterms:W3CDTF">2019-11-05T08:52:46Z</dcterms:created>
  <dcterms:modified xsi:type="dcterms:W3CDTF">2022-03-19T04:31:36Z</dcterms:modified>
</cp:coreProperties>
</file>