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7e7cb78f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07e7cb78f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7e7cb78f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07e7cb78f2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7e7cb78f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07e7cb78f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7e7cb78f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07e7cb78f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7e7cb78f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7e7cb78f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7e7cb78f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07e7cb78f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7e7cb78f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07e7cb78f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7e7cb78f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7e7cb78f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7e7cb78f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7e7cb78f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7e7cb78f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7e7cb78f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7e7cb78f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7e7cb78f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7e7cb78f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7e7cb78f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7e7cb78f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07e7cb78f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7e7cb78f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7e7cb78f2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7e7cb78f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7e7cb78f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81675" y="10765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Презентация проекта “23 февраля - День защитника отечества”</a:t>
            </a:r>
            <a:endParaRPr sz="370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073244" y="4371575"/>
            <a:ext cx="38373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Воспитатель: Кушкумбаева </a:t>
            </a:r>
            <a:r>
              <a:rPr lang="ru" dirty="0" smtClean="0"/>
              <a:t>Айжан Кадыржановна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МДОАУ «Детский сад №123 «Гармония»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00" y="1989801"/>
            <a:ext cx="4331802" cy="288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107775" y="164925"/>
            <a:ext cx="85206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1.История праздника “23 февраля”, как празднуют День Защитника Отечества.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</a:rPr>
              <a:t>2. Оформление группы к 23 февраля.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75" y="1002025"/>
            <a:ext cx="2679924" cy="357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1249" y="947050"/>
            <a:ext cx="4910899" cy="368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141775" y="232900"/>
            <a:ext cx="85206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3.Заучивание стихотворения “Наша Армия”.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</a:rPr>
              <a:t>4. Лепка “Военная техника”.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00" y="1206050"/>
            <a:ext cx="2626349" cy="350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1624" y="1251375"/>
            <a:ext cx="2626349" cy="350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175750" y="244225"/>
            <a:ext cx="85206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</a:rPr>
              <a:t>5.Просмотр мультфильмов о войне</a:t>
            </a:r>
            <a:r>
              <a:rPr lang="ru"/>
              <a:t>.</a:t>
            </a: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50" y="843375"/>
            <a:ext cx="5197966" cy="38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221075" y="153575"/>
            <a:ext cx="8520600" cy="7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6.</a:t>
            </a:r>
            <a:r>
              <a:rPr lang="ru">
                <a:solidFill>
                  <a:schemeClr val="dk1"/>
                </a:solidFill>
              </a:rPr>
              <a:t>Игры соревнования.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6175"/>
            <a:ext cx="4866476" cy="364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225" y="153575"/>
            <a:ext cx="2283399" cy="40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187075" y="2895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</a:rPr>
              <a:t>7.Открытка для любимых пап и дедушек.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025" y="934100"/>
            <a:ext cx="2623277" cy="349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 этап - заключительный (итоговый):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Награждение детей грамотами за участие в проекте “23 февраля”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Список литературы:</a:t>
            </a: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" sz="2100">
                <a:solidFill>
                  <a:schemeClr val="dk1"/>
                </a:solidFill>
              </a:rPr>
              <a:t>Алешина Н.В “Патриотическое воспитание дошкольников” 2008 г.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" sz="2100">
                <a:solidFill>
                  <a:schemeClr val="dk1"/>
                </a:solidFill>
              </a:rPr>
              <a:t>Губанова Н.Ф “Игровая деятельность в детском саду”.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" sz="2100">
                <a:solidFill>
                  <a:schemeClr val="dk1"/>
                </a:solidFill>
              </a:rPr>
              <a:t>Лыкова И.А “Изобразительная деятельность в детском саду”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Актуальность: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437500" cy="24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нравственное - патриотическое воспитание детей дошкольного возраста является одной из первостепенных задач для современного общества. Отсутствие патриотического воспитания одна из проблем в большинстве современных семей. Проект является отличной возможностью воспитать чувство гордости за свой народ, за армию, Родину. А также вызывать желание быть похожими на смелых и отважных воинов своей страны.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Участники проекта: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дети средней группы №7 “Непоседы”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Цель: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познакомить детей с историей и традициями праздника 23 февраля - День Защитника Отечества. Способствовать развитию нравственного воспитания, воспитывать уважительное отношение к защитникам Родины.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Задачи: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Образовательные: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 рассказать о трудной и почетной обязанности защищать Родину, охранять ее спокойствие и безопасность.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Воспитательные: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-воспитывать детей в духе патриотизма, любовь к Родине, уважительного отношения к взрослым, защитникам Отечества, ветеранам войны.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Развивающие: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-развивать интерес детей к истории родного Отечества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-развивать у детей познавательную активность, творческие способности.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</a:rPr>
              <a:t>-развивать и обогащать речь детей, интеллект.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Предполагаемый результат: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ru" sz="2000">
                <a:solidFill>
                  <a:schemeClr val="dk1"/>
                </a:solidFill>
              </a:rPr>
              <a:t>имеют представление о празднике “23 февраля”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ru" sz="2000">
                <a:solidFill>
                  <a:schemeClr val="dk1"/>
                </a:solidFill>
              </a:rPr>
              <a:t>проявляют интерес и уважение к армии, к защитникам Отечества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ru" sz="2000">
                <a:solidFill>
                  <a:schemeClr val="dk1"/>
                </a:solidFill>
              </a:rPr>
              <a:t>стремление детей отражать свои знания, впечатления, мысли и чувства в играх, в творческой деятельности, в чтении стихов.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ru" sz="2000">
                <a:solidFill>
                  <a:schemeClr val="dk1"/>
                </a:solidFill>
              </a:rPr>
              <a:t>воспитывать у мальчиков желание в будущем стать защитником Отечества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реализации проекта: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1 этап - подготовительный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ru" sz="2000">
                <a:solidFill>
                  <a:schemeClr val="dk1"/>
                </a:solidFill>
              </a:rPr>
              <a:t>определение цели и задач проекта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ru" sz="2000">
                <a:solidFill>
                  <a:schemeClr val="dk1"/>
                </a:solidFill>
              </a:rPr>
              <a:t>подбор и изучение методической , научно - популярной, художественной литературы по теме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ru" sz="2000">
                <a:solidFill>
                  <a:schemeClr val="dk1"/>
                </a:solidFill>
              </a:rPr>
              <a:t>организация развивающей, познавательной, предметной среды.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 этап - организационно - практический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73775" y="889975"/>
            <a:ext cx="72789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</a:rPr>
              <a:t>Подготовили с детьми адвент в виде облачка с самолетиками, на обратной стороне написаны </a:t>
            </a:r>
            <a:r>
              <a:rPr lang="ru" smtClean="0">
                <a:solidFill>
                  <a:schemeClr val="dk1"/>
                </a:solidFill>
              </a:rPr>
              <a:t>задания, рассчитан на 7 дней.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25" y="1789975"/>
            <a:ext cx="2498650" cy="284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4475" y="1789975"/>
            <a:ext cx="4064968" cy="304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Задания для адвент календаря: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865">
                <a:solidFill>
                  <a:schemeClr val="dk1"/>
                </a:solidFill>
              </a:rPr>
              <a:t>1 день - История праздника “23 февраля”, как празднуют День Защитника Отечества.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865">
                <a:solidFill>
                  <a:schemeClr val="dk1"/>
                </a:solidFill>
              </a:rPr>
              <a:t>2 день - Оформление группы к 23 февраля.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865">
                <a:solidFill>
                  <a:schemeClr val="dk1"/>
                </a:solidFill>
              </a:rPr>
              <a:t>3 день - Заучивания стихотворения “Наша армия”.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865">
                <a:solidFill>
                  <a:schemeClr val="dk1"/>
                </a:solidFill>
              </a:rPr>
              <a:t>4 день - Лепка “Военная техника”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865">
                <a:solidFill>
                  <a:schemeClr val="dk1"/>
                </a:solidFill>
              </a:rPr>
              <a:t>5 день - Просмотр мультфильмов о войне “Солдатская  лампа”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865">
                <a:solidFill>
                  <a:schemeClr val="dk1"/>
                </a:solidFill>
              </a:rPr>
              <a:t>6 день - Игры соревнования “Самый меткий”, “Кто первый преодолеет препятствие”, “Перетяни канат”.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ru" sz="1865">
                <a:solidFill>
                  <a:schemeClr val="dk1"/>
                </a:solidFill>
              </a:rPr>
              <a:t>7 день - Открытка для любимых пап и дедушек.</a:t>
            </a:r>
            <a:endParaRPr sz="186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491</Words>
  <PresentationFormat>Экран (16:9)</PresentationFormat>
  <Paragraphs>51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Roboto</vt:lpstr>
      <vt:lpstr>Geometric</vt:lpstr>
      <vt:lpstr>Презентация проекта “23 февраля - День защитника отечества”</vt:lpstr>
      <vt:lpstr>Актуальность:</vt:lpstr>
      <vt:lpstr>Участники проекта:</vt:lpstr>
      <vt:lpstr>Цель:</vt:lpstr>
      <vt:lpstr>Задачи:</vt:lpstr>
      <vt:lpstr>Предполагаемый результат:</vt:lpstr>
      <vt:lpstr>Этапы реализации проекта:</vt:lpstr>
      <vt:lpstr>2 этап - организационно - практический</vt:lpstr>
      <vt:lpstr>Задания для адвент календаря:</vt:lpstr>
      <vt:lpstr>Слайд 10</vt:lpstr>
      <vt:lpstr>Слайд 11</vt:lpstr>
      <vt:lpstr>Слайд 12</vt:lpstr>
      <vt:lpstr>Слайд 13</vt:lpstr>
      <vt:lpstr>Слайд 14</vt:lpstr>
      <vt:lpstr>3 этап - заключительный (итоговый):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“23 февраля - День защитника отечества”</dc:title>
  <cp:lastModifiedBy>Айжан Дюсембаева</cp:lastModifiedBy>
  <cp:revision>2</cp:revision>
  <dcterms:modified xsi:type="dcterms:W3CDTF">2023-02-28T16:39:59Z</dcterms:modified>
</cp:coreProperties>
</file>