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2" r:id="rId6"/>
    <p:sldId id="261" r:id="rId7"/>
    <p:sldId id="263" r:id="rId8"/>
    <p:sldId id="282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79033" initials="7" lastIdx="1" clrIdx="0">
    <p:extLst>
      <p:ext uri="{19B8F6BF-5375-455C-9EA6-DF929625EA0E}">
        <p15:presenceInfo xmlns:p15="http://schemas.microsoft.com/office/powerpoint/2012/main" userId="79033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58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.depositphotos.com/1280399/1477/i/950/depositphotos_14773351-stock-photo-blue-abstract-background-with-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476673"/>
            <a:ext cx="8424936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Муниципальное дошкольное образовательное автономное учреждение "Детский сад № 118 общеразвивающего вида с приоритетным осуществлением физического развития воспитанников "Дружба" г. Орска"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endParaRPr lang="ru-RU" sz="24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Дневник декады «Юные покорители космоса»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r"/>
            <a:endParaRPr lang="ru-RU" b="1" dirty="0">
              <a:solidFill>
                <a:srgbClr val="002060"/>
              </a:solidFill>
            </a:endParaRPr>
          </a:p>
          <a:p>
            <a:pPr algn="r"/>
            <a:endParaRPr lang="ru-RU" b="1" dirty="0">
              <a:solidFill>
                <a:srgbClr val="002060"/>
              </a:solidFill>
            </a:endParaRPr>
          </a:p>
          <a:p>
            <a:pPr algn="r"/>
            <a:endParaRPr lang="ru-RU" b="1" dirty="0">
              <a:solidFill>
                <a:srgbClr val="002060"/>
              </a:solidFill>
            </a:endParaRPr>
          </a:p>
          <a:p>
            <a:pPr algn="r"/>
            <a:endParaRPr lang="ru-RU" b="1" dirty="0">
              <a:solidFill>
                <a:srgbClr val="002060"/>
              </a:solidFill>
            </a:endParaRPr>
          </a:p>
          <a:p>
            <a:pPr algn="r"/>
            <a:endParaRPr lang="ru-RU" b="1" dirty="0">
              <a:solidFill>
                <a:srgbClr val="002060"/>
              </a:solidFill>
            </a:endParaRP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Выполнила: воспитатель</a:t>
            </a:r>
          </a:p>
          <a:p>
            <a:pPr algn="r"/>
            <a:r>
              <a:rPr lang="ru-RU" b="1" dirty="0" err="1">
                <a:solidFill>
                  <a:srgbClr val="002060"/>
                </a:solidFill>
              </a:rPr>
              <a:t>Локтина</a:t>
            </a:r>
            <a:r>
              <a:rPr lang="ru-RU" b="1" dirty="0">
                <a:solidFill>
                  <a:srgbClr val="002060"/>
                </a:solidFill>
              </a:rPr>
              <a:t> Анна Вячеславовна</a:t>
            </a:r>
          </a:p>
        </p:txBody>
      </p:sp>
      <p:pic>
        <p:nvPicPr>
          <p:cNvPr id="1036" name="Picture 12" descr="http://dutsadok.com.ua/clipart/transport/raketta_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996952"/>
            <a:ext cx="3971490" cy="357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579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.depositphotos.com/1280399/1477/i/950/depositphotos_14773351-stock-photo-blue-abstract-background-with-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AA7D4E-10F3-47BD-96F4-1DC374B8CB04}"/>
              </a:ext>
            </a:extLst>
          </p:cNvPr>
          <p:cNvSpPr txBox="1"/>
          <p:nvPr/>
        </p:nvSpPr>
        <p:spPr>
          <a:xfrm>
            <a:off x="1763688" y="764704"/>
            <a:ext cx="51316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Тематическое занятие «Загадочный космос»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84C5B2-6008-4B45-8A42-9F787DD3D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01" y="1411035"/>
            <a:ext cx="5472608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79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.depositphotos.com/1280399/1477/i/950/depositphotos_14773351-stock-photo-blue-abstract-background-with-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71700" y="404664"/>
            <a:ext cx="5436604" cy="70788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cs typeface="Times New Roman"/>
              </a:rPr>
              <a:t> презентация, посвященная 60 </a:t>
            </a:r>
            <a:r>
              <a:rPr lang="ru-RU" sz="2000" b="1" dirty="0" err="1">
                <a:solidFill>
                  <a:srgbClr val="002060"/>
                </a:solidFill>
                <a:cs typeface="Times New Roman"/>
              </a:rPr>
              <a:t>летию</a:t>
            </a:r>
            <a:r>
              <a:rPr lang="ru-RU" sz="2000" b="1" dirty="0">
                <a:solidFill>
                  <a:srgbClr val="002060"/>
                </a:solidFill>
                <a:cs typeface="Times New Roman"/>
              </a:rPr>
              <a:t> - Дню Космонавтики.</a:t>
            </a:r>
            <a:endParaRPr lang="ru-RU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1692CC-0438-49F8-A4DD-5138E055F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08" y="978081"/>
            <a:ext cx="6231984" cy="490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248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.depositphotos.com/1280399/1477/i/950/depositphotos_14773351-stock-photo-blue-abstract-background-with-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332657"/>
            <a:ext cx="8136904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фотографий детей с космическими атрибутами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7EB13C-E160-4885-A762-7E46C2039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975160"/>
            <a:ext cx="6048672" cy="560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603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.depositphotos.com/1280399/1477/i/950/depositphotos_14773351-stock-photo-blue-abstract-background-with-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260648"/>
            <a:ext cx="8136904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Космос – это интересно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3E81C2-EC96-45EA-9135-B165F4423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836712"/>
            <a:ext cx="5502370" cy="550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65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.depositphotos.com/1280399/1477/i/950/depositphotos_14773351-stock-photo-blue-abstract-background-with-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332656"/>
            <a:ext cx="7776864" cy="70788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Д/И "Космический коврик"  (ФЭМП) для детей старшего дошкольного возраста.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B18C3E-9A5F-41D1-958A-6BD04905A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26950"/>
            <a:ext cx="8208912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4958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.depositphotos.com/1280399/1477/i/950/depositphotos_14773351-stock-photo-blue-abstract-background-with-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116632"/>
            <a:ext cx="4392488" cy="70788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лучший рисунок посвященный 60 </a:t>
            </a:r>
            <a:r>
              <a:rPr lang="ru-RU" sz="2000" b="1" dirty="0" err="1">
                <a:solidFill>
                  <a:srgbClr val="002060"/>
                </a:solidFill>
              </a:rPr>
              <a:t>летию</a:t>
            </a:r>
            <a:r>
              <a:rPr lang="ru-RU" sz="2000" b="1" dirty="0">
                <a:solidFill>
                  <a:srgbClr val="002060"/>
                </a:solidFill>
              </a:rPr>
              <a:t> - Дню Космонавтики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471C8E-A5E5-4645-820B-5639DE37F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372" y="941150"/>
            <a:ext cx="5733256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20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.depositphotos.com/1280399/1477/i/950/depositphotos_14773351-stock-photo-blue-abstract-background-with-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D12BDC-3E60-40CE-8D1E-27BEA0250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1" y="692696"/>
            <a:ext cx="7630998" cy="501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768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.depositphotos.com/1280399/1477/i/950/depositphotos_14773351-stock-photo-blue-abstract-background-with-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116632"/>
            <a:ext cx="7344816" cy="120032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 Black" panose="020B0A04020102020204" pitchFamily="34" charset="0"/>
              </a:rPr>
              <a:t>Викторина для дошкольников,</a:t>
            </a:r>
          </a:p>
          <a:p>
            <a:pPr algn="ctr"/>
            <a:r>
              <a:rPr lang="ru-RU" b="1" dirty="0">
                <a:latin typeface="Arial Black" panose="020B0A04020102020204" pitchFamily="34" charset="0"/>
              </a:rPr>
              <a:t>посвященная 60-летию полета первого человека в космос</a:t>
            </a:r>
          </a:p>
          <a:p>
            <a:pPr algn="ctr"/>
            <a:r>
              <a:rPr lang="ru-RU" b="1" dirty="0">
                <a:latin typeface="Arial Black" panose="020B0A04020102020204" pitchFamily="34" charset="0"/>
              </a:rPr>
              <a:t>«Космос – это интересно»</a:t>
            </a:r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13FDD5-E51B-4A2C-BD2C-AE298DEF0A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557464"/>
            <a:ext cx="5085184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48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.depositphotos.com/1280399/1477/i/950/depositphotos_14773351-stock-photo-blue-abstract-background-with-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332656"/>
            <a:ext cx="8784976" cy="42550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02060"/>
                </a:solidFill>
              </a:rPr>
              <a:t>творческая выставка «Космос глазами детей» (конструирование)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06DF35-54DC-40DF-BFFD-87893396B8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940639"/>
            <a:ext cx="5733256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095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407</TotalTime>
  <Words>115</Words>
  <Application>Microsoft Office PowerPoint</Application>
  <PresentationFormat>Экран (4:3)</PresentationFormat>
  <Paragraphs>25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Мама</dc:creator>
  <cp:lastModifiedBy>79033</cp:lastModifiedBy>
  <cp:revision>34</cp:revision>
  <dcterms:created xsi:type="dcterms:W3CDTF">2018-02-11T08:10:38Z</dcterms:created>
  <dcterms:modified xsi:type="dcterms:W3CDTF">2021-04-07T18:40:07Z</dcterms:modified>
</cp:coreProperties>
</file>