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58" r:id="rId10"/>
    <p:sldId id="275" r:id="rId11"/>
    <p:sldId id="274" r:id="rId12"/>
    <p:sldId id="263" r:id="rId13"/>
    <p:sldId id="276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297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1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71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57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68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95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93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07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39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59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647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230E-F5D7-4522-952C-849DCAAFB36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322F1-33D5-488B-9CD9-694F1E121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238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2857"/>
            <a:ext cx="7772400" cy="1728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как средство</a:t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сенсорного воспитания дошкольников</a:t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2-3 лет</a:t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развитие тактильных ощущений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МДОАУ ЦРР </a:t>
            </a:r>
            <a:r>
              <a:rPr lang="ru-RU" sz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№120 «Крепыш»</a:t>
            </a:r>
          </a:p>
          <a:p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Васильева В.А</a:t>
            </a:r>
            <a:endParaRPr lang="ru-RU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38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ome\Desktop\23-01-2022_10-33-29\20220121_092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3394472" cy="4525963"/>
          </a:xfrm>
          <a:prstGeom prst="rect">
            <a:avLst/>
          </a:prstGeom>
          <a:noFill/>
        </p:spPr>
      </p:pic>
      <p:pic>
        <p:nvPicPr>
          <p:cNvPr id="2053" name="Picture 5" descr="C:\Users\Home\Desktop\23-01-2022_10-33-29\20220121_092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43584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7735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C:\Users\Home\Desktop\23-01-2022_10-33-29\20220121_092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394472" cy="4525963"/>
          </a:xfrm>
          <a:prstGeom prst="rect">
            <a:avLst/>
          </a:prstGeom>
          <a:noFill/>
        </p:spPr>
      </p:pic>
      <p:pic>
        <p:nvPicPr>
          <p:cNvPr id="4098" name="Picture 2" descr="C:\Users\Home\Desktop\23-01-2022_10-33-29\20220121_09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319928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«Найти пару»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 подбирать предметы разные по величине, форме, цвету, сравнивать и находить сходства, различия. Развивать наблюдательность</a:t>
            </a:r>
            <a:r>
              <a:rPr lang="ru-RU" sz="2800" dirty="0" smtClean="0"/>
              <a:t>.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предложить детям рассмотреть предметы, потрогать их и определить какие они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ощупь (гладкие, пушистые, колючие, скользкие и т.д.)и предложить найти одинаковые по ощущениям.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Усложнение: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искать одинаковые предметы  внутри коробки.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29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979712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Home\Desktop\23-01-2022_10-33-29\20220121_092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C:\Users\Home\Desktop\23-01-2022_10-33-29\20220121_092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331236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707904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основе использования игр по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сенсорике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упражнений на развитие тактильного и зрительного восприятия, у дошкольников развиваются наблюдательность, внимание, память, воображение, расширяется словарный запас, приобретаются навыки игровой, учебной и экспериментально-поисковой деятельности. Сенсорное воспитание является базой для изучения математики и овладения письмом.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915816"/>
            <a:ext cx="8219256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Сенсорное развитие ребёнка - это развитие его восприятия формирование представлений о внешних свойствах предметов: их форме, цвете, величине, положении в пространстве, а также запахе, вкусе и т.п.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Сенсорное воспитание должно решать следующие задачи: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общую сенсорную способность, то есть способность к использованию сенсорных эталонов (5, а затем 7 цветов спектра; 5 геометрических форм; 3 градации величины).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627784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Обеспечить постепенный переход от предметного восприятия и узнавания объекта к сенсорному анализу. Следовательно, учить не просто узнавать предмет и называть его, но и знать его назначение; части предмета и их назначение; материал, из которого сделан предмет; цвет, форма, размер и так далее.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915816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представления о простейших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перцептивных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действиях (погладить, надавить, пощупать, попробовать на вкус и так далее).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Развивать умение активно употреблять слова, обозначающие действия (смять, сжать, погладить и другие), качества и свойства (мягкость, твёрдость, гладкость, шероховатость и другие; предметы рвутся, бьются, размокают)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развитие тактильных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ощущений «Чудо – коробка»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0121_091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412777"/>
            <a:ext cx="7056784" cy="36724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331640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Picture 2" descr="C:\Users\Home\Desktop\23-01-2022_10-33-29\20220121_092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60851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«Определи на ощупь»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находить одинаковые по тактильным ощущениям предметы.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   </a:t>
            </a:r>
          </a:p>
          <a:p>
            <a:pPr marL="0" indent="0" algn="just">
              <a:buNone/>
            </a:pP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в коробке находятся парные предметы, различающиеся одним признаком (помпоны, шишки, кубики большие и маленькие и т.д.). Нужно на ощупь узнать предмет и назвать его признаки:  большой – маленький, твердый – мягкий, гладкий, шершавый и т.д.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892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296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Дидактические игры как средство  сенсорного воспитания дошкольников  2-3 лет на развитие тактильных ощущений</vt:lpstr>
      <vt:lpstr>Слайд 2</vt:lpstr>
      <vt:lpstr>Сенсорное воспитание должно решать следующие задачи:</vt:lpstr>
      <vt:lpstr>Слайд 4</vt:lpstr>
      <vt:lpstr>Слайд 5</vt:lpstr>
      <vt:lpstr>Слайд 6</vt:lpstr>
      <vt:lpstr>Игра на развитие тактильных ощущений «Чудо – коробка»</vt:lpstr>
      <vt:lpstr>Слайд 8</vt:lpstr>
      <vt:lpstr>«Определи на ощупь»</vt:lpstr>
      <vt:lpstr>Слайд 10</vt:lpstr>
      <vt:lpstr>Слайд 11</vt:lpstr>
      <vt:lpstr>«Найти пару»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 на развитие тактильных ощущений</dc:title>
  <dc:creator>Пользователь</dc:creator>
  <cp:lastModifiedBy>Home</cp:lastModifiedBy>
  <cp:revision>67</cp:revision>
  <dcterms:created xsi:type="dcterms:W3CDTF">2015-10-19T06:23:24Z</dcterms:created>
  <dcterms:modified xsi:type="dcterms:W3CDTF">2022-01-23T11:41:00Z</dcterms:modified>
</cp:coreProperties>
</file>