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75" r:id="rId21"/>
    <p:sldId id="278" r:id="rId22"/>
    <p:sldId id="276" r:id="rId23"/>
    <p:sldId id="277" r:id="rId24"/>
    <p:sldId id="279" r:id="rId25"/>
    <p:sldId id="280" r:id="rId26"/>
    <p:sldId id="287" r:id="rId27"/>
    <p:sldId id="288" r:id="rId28"/>
    <p:sldId id="281" r:id="rId29"/>
    <p:sldId id="282" r:id="rId30"/>
    <p:sldId id="283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3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8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0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34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34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4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7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9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5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0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58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0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Евгения\Desktop\2a423965dbdc19ff875b3d943dae79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35292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«Центр развития ребенка - детский сад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120 г. Орска «Крепыш»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507417"/>
            <a:ext cx="777686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Опыт работы: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«Экологическое воспитание дошкольников через дидактические игры»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967334"/>
            <a:ext cx="7776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Подготовила: воспитатель Исказинова Яна Сергеевна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3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Экологическая игра  «Времена года» для детей 3-7лет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Закреплять представления детей о характерных признаках времен года, сезонных изменениях, цвете, величине, форме предметов.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 формировать представление детей о чередовании времён года, их характерных особенностях.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 учить наблюдать за сезонными явлениями и изменениями в живой и неживой природе.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 расширять, обогащает словарь детей по теме «Времена года».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 развивать кругозор, память, внимание.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 воспитывать любовь и бережное отношение к природе.</a:t>
            </a:r>
          </a:p>
        </p:txBody>
      </p:sp>
      <p:pic>
        <p:nvPicPr>
          <p:cNvPr id="10244" name="Picture 4" descr="C:\Users\Евгения\Desktop\Яна ДС все нужное\Игра Коврик Времена года\ИГРА Времена год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55152"/>
            <a:ext cx="2371554" cy="27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Евгения\Desktop\Яна ДС все нужное\Игра Коврик Времена года\ИГРА Времена года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55152"/>
            <a:ext cx="2242325" cy="27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 «Кто что ест» для детей 3-5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  Закрепить знания детей о том, чем питаются разные животные.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 Закрепить знания детей по темам "Дикие и домашние животные"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Развитие мелкой моторики рук, познавательного интереса, способствовать расширению и активации словаря, а также развитию памяти и мышления. Воспитывать бережное отношение  к животным.</a:t>
            </a:r>
          </a:p>
        </p:txBody>
      </p:sp>
      <p:pic>
        <p:nvPicPr>
          <p:cNvPr id="11268" name="Picture 4" descr="C:\Users\Евгения\Desktop\Яна ДС все нужное\Игра кто что ест\i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76" y="2996952"/>
            <a:ext cx="2731674" cy="341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Евгения\Desktop\Яна ДС все нужное\Игра кто что ест\кто что ест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4" y="2996952"/>
            <a:ext cx="2593576" cy="34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60649"/>
            <a:ext cx="878497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для детей 3-7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«Экологическая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полянка»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Расширять знания детей о животном и растительном мире.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Дать детям представления о представителях растительного и животного мира.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Учить детей выделять предметы растительного и животного мира.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речевую активность, мышление, внимание. Обогащать словарь детей новыми словами.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Воспитывать бережное отношение к природе.</a:t>
            </a:r>
          </a:p>
        </p:txBody>
      </p:sp>
      <p:pic>
        <p:nvPicPr>
          <p:cNvPr id="1027" name="Picture 3" descr="C:\Users\Евгения\Desktop\Яна ДС все нужное\Игра Экологическая полянка\игра Эколог полянк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0763"/>
            <a:ext cx="3384376" cy="326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2809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 для детей 5-7 лет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«Экологические знаки»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Формирование у детей ответственного отношения к природе. Познакомить с правилами поведения на  природе.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Учить детей составлять целое из частей. Продолжать систематизировать знания детей об экологических знаках и их назначении. Способствовать воспитанию любви к природе.</a:t>
            </a:r>
          </a:p>
        </p:txBody>
      </p:sp>
      <p:pic>
        <p:nvPicPr>
          <p:cNvPr id="2050" name="Picture 2" descr="C:\Users\Евгения\Desktop\Яна ДС все нужное\Игра Экологические знаки\игра экологич знак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04538"/>
            <a:ext cx="2686112" cy="32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вгения\Desktop\Яна ДС все нужное\Игра Экологические знаки\эколог знаки. 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04538"/>
            <a:ext cx="3147814" cy="329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49694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Календарь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природы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погоды  для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детей 3-5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закреплять у детей     знания   и  представления о временных и сезонных изменениях в природе.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 Знакомить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характерными особенностями времен года, и теми изменениями, которые происходят в связи с этим в природе.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сенсорное восприятие, мелкую моторику, любознательность, ориентировку в пространстве.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умения понимать простейшие взаимосвязи в природе и делать обобщение.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Воспитание трепетного отношения и любви к природе.</a:t>
            </a:r>
          </a:p>
          <a:p>
            <a:endParaRPr lang="ru-RU" dirty="0"/>
          </a:p>
        </p:txBody>
      </p:sp>
      <p:pic>
        <p:nvPicPr>
          <p:cNvPr id="3074" name="Picture 2" descr="C:\Users\Евгения\Desktop\Яна ДС все нужное\Календарь погоды 2 мл гр\Игра Календарь приро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41309"/>
            <a:ext cx="2520280" cy="28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вгения\Desktop\Яна ДС все нужное\Календарь погоды 2 мл гр\календарь для детей  3-4 год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1309"/>
            <a:ext cx="3688576" cy="28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2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10565"/>
            <a:ext cx="83529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Дидактическая игра для детей 5-7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"Сортировка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мусора"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рассортировать "мусор" по соответствующим контейнерам.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 Дать детям представление о способах решения некоторых экологических проблем.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Способствовать формированию экологической культуры, развивать умение классифицировать.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Воспитывать любовь и бережное отношение к природе, ответственность, аккуратность.</a:t>
            </a:r>
          </a:p>
        </p:txBody>
      </p:sp>
      <p:pic>
        <p:nvPicPr>
          <p:cNvPr id="4098" name="Picture 2" descr="C:\Users\Евгения\Desktop\Яна ДЕТ САД\Игра сортировка мусора\игра сортир мусора мальч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22" y="3559537"/>
            <a:ext cx="3041898" cy="30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вгения\Desktop\Яна ДЕТ САД\Игра сортировка мусора\игра сортировка мусо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3339400" cy="301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8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9694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«Волшебница вода»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Расширять знания детей дошкольного возраста о воде, как объекте неживой природы, её значении для жизнедеятельности человека и роли в окружающем мире.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Закрепить знания детей о свойствах воды;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Закрепить знания детей о пользе воды для человека и природы;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Познакомить детей с разными состояниями воды;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Расширять знания о воде у детей через знакомство с литературными произведениями;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Закрепить знания детей о местах обитания воды;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Закрепить знания детей о том, какой бывает вода в природе.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Развивать познавательный интерес у детей в процессе опытно-экспериментальной деятельности;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Развивать у детей внимание, память, мышление, воображение.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•	Воспитание бережного отношения у детей к воде, как источнику жизни человека и всего живого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2077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Евгения\Desktop\Яна ДС все нужное\Лепбук волшебница вода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1029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вгения\Desktop\Яна ДС все нужное\Лепбук волшебница вода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365246" cy="422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Уголок природы стал не только украшением группы, но и местом для саморазвития детей. Дети ежедневно соприкасаются с прекрасным миром растений, учатся наблюдать, взаимодействовать с ними, ухаживать и заботиться. </a:t>
            </a:r>
          </a:p>
        </p:txBody>
      </p:sp>
      <p:pic>
        <p:nvPicPr>
          <p:cNvPr id="6147" name="Picture 3" descr="C:\Users\Евгения\Desktop\моя аттестация\РППС подгот группа 7\i (2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954078" cy="42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7768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Так же в работе я применяю и словесно-дидактические игры: «Закончи предложение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», «Собери слово»,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«Белка осенью запасает корма, потому что…», «Птицы могут летать, потому что…», «Весной листья на деревьях растут, а осенью…», «Летом бывает дождь, а зимой…» и другие</a:t>
            </a:r>
          </a:p>
        </p:txBody>
      </p:sp>
      <p:pic>
        <p:nvPicPr>
          <p:cNvPr id="17411" name="Picture 3" descr="C:\Users\Евгения\Desktop\i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9" y="2564904"/>
            <a:ext cx="3066804" cy="40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Евгения\Desktop\i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024336" cy="40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" y="-35350"/>
            <a:ext cx="9144000" cy="68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72728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Без игры нет и не может быть полноценного умственного развития.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– это огромное светлое окно, через которое в духовный мир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вливается живительный поток представлений, понятий.</a:t>
            </a: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– это искра, зажигающая огонек пытливости и любознательности”.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76057" y="2348880"/>
            <a:ext cx="3672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Сухомлинский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В. А.</a:t>
            </a:r>
          </a:p>
        </p:txBody>
      </p:sp>
    </p:spTree>
    <p:extLst>
      <p:ext uri="{BB962C8B-B14F-4D97-AF65-F5344CB8AC3E}">
        <p14:creationId xmlns:p14="http://schemas.microsoft.com/office/powerpoint/2010/main" val="14267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Особую радость и интерес вызывают у детей подвижные игры природоведческого характера, которые связаны с подражанием повадкам животных, их образу жизни: «Лягушата и цапля», «Мышеловка», «Перелет птиц», «Совушка», «Птицы, гнезда и птенцы».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Подвижная игра «Птицы, гнезда и птенцы»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уметь быть внимательным к командам педагога; быстро действовать в соответствии с командой, ориентироваться в пространстве.</a:t>
            </a:r>
          </a:p>
        </p:txBody>
      </p:sp>
      <p:pic>
        <p:nvPicPr>
          <p:cNvPr id="8195" name="Picture 3" descr="C:\Users\Евгения\Desktop\птицы гнезда птенц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9" y="4128877"/>
            <a:ext cx="3439319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Евгения\Desktop\Птицы гнезда игр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55" y="2998127"/>
            <a:ext cx="5559385" cy="255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некоторых играх отражаются явления неживой природы: «Капельки», «Солнышко и дождик», «Веселый ветерок». Получаемая в игре радость способствует углублению у детей интереса к природе и развитию физических качеств.</a:t>
            </a:r>
          </a:p>
        </p:txBody>
      </p:sp>
      <p:pic>
        <p:nvPicPr>
          <p:cNvPr id="11267" name="Picture 3" descr="C:\Users\Евгения\Desktop\ВОДА проект и все для него\Подв игра Солнышко и дожд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Евгения\Desktop\ВОДА проект и все для него\Подв игра Солнышко и дождик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66429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Евгения\Desktop\ВОДА проект и все для него\игра кап кап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13" y="3416068"/>
            <a:ext cx="2571974" cy="304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Игра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«Воздух, земля, вода»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закреплять знания детей об объектах природы.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805" y="1018634"/>
            <a:ext cx="3408381" cy="225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501008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Подвижная игра «Мышеловка»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развитие двигательной активности детей.</a:t>
            </a:r>
          </a:p>
        </p:txBody>
      </p:sp>
      <p:pic>
        <p:nvPicPr>
          <p:cNvPr id="9221" name="Picture 5" descr="C:\Users\Евгения\Desktop\Мышеловка игра подгот груп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1" y="4581128"/>
            <a:ext cx="3096343" cy="19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вгения\Desktop\Мышеловка игра подгот г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02" y="4487299"/>
            <a:ext cx="3234246" cy="207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Подвижная игра «Совушка»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Учить детей действовать по сигналу, быстро ориентироваться в пространстве. Расширять знания о сове, ее образе жизни.</a:t>
            </a:r>
          </a:p>
        </p:txBody>
      </p:sp>
      <p:pic>
        <p:nvPicPr>
          <p:cNvPr id="10244" name="Picture 4" descr="C:\Users\Евгения\Desktop\Игра совуш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04" y="1916832"/>
            <a:ext cx="4274592" cy="44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42493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воспитание дошкольников невозможно без тесного сотрудничества с родителями. Взаимодействие с семьями воспитанников одна из важнейших составляющих в познании дошкольниками окружающего мира, накоплении знаний и практических навыков экологически безопасного поведения в природе.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из интересных форм взаимодействия с родительской общественностью стало проведение  акций. 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Добрые крышечки», «Сдай батарейку – сохрани природу», «Сдай макулатуру – спаси дерево».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дети принимали активное участие в этих акциях. </a:t>
            </a:r>
          </a:p>
        </p:txBody>
      </p:sp>
    </p:spTree>
    <p:extLst>
      <p:ext uri="{BB962C8B-B14F-4D97-AF65-F5344CB8AC3E}">
        <p14:creationId xmlns:p14="http://schemas.microsoft.com/office/powerpoint/2010/main" val="1264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Users\Евгения\Desktop\акция крышки и батарейки\акция крышки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20" y="3284985"/>
            <a:ext cx="3422063" cy="3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Евгения\Desktop\акция крышки и батарейки\акция крышки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61" y="3284984"/>
            <a:ext cx="3311710" cy="33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545" y="188640"/>
            <a:ext cx="83739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АКЦИЯ «Добрые крышечки»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545" y="1124744"/>
            <a:ext cx="83739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Цель заключается в привлечении детей и взрослых к совместному решению экологических и социальных задач. Тем самым показать, что каждый из нас может проявить заботу о другом и помочь без каких-либо материальных средств. </a:t>
            </a:r>
          </a:p>
        </p:txBody>
      </p:sp>
    </p:spTree>
    <p:extLst>
      <p:ext uri="{BB962C8B-B14F-4D97-AF65-F5344CB8AC3E}">
        <p14:creationId xmlns:p14="http://schemas.microsoft.com/office/powerpoint/2010/main" val="6279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540" y="188640"/>
            <a:ext cx="835292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«Сдай макулатуру – спаси дерево»</a:t>
            </a:r>
          </a:p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Цель акции: Привлечь внимание педагогов, воспитанников,  их родителей к проблеме бережного отношения к такому богатству - как лес, который является важным природным ресурсом в хозяйственной деятельности человека, но еще более важным ресурсом в сохранении экологии  окружающей среды – это «легкие нашей планеты».</a:t>
            </a:r>
          </a:p>
          <a:p>
            <a:pPr algn="ctr"/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Евгения\Desktop\АКция сдай мукулатуру спаси дерево\сб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5"/>
            <a:ext cx="2502092" cy="31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вгения\Desktop\АКция сдай мукулатуру спаси дерево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73015"/>
            <a:ext cx="2754079" cy="311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4869159"/>
            <a:ext cx="2532917" cy="162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12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1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АКЦИЯ «Сдай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батарейку — сохрани природу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Мало кто знает, что ядовитые вещества из батареек проникают в почву, в подземные воды, попадают в реки и в водохранилища, из которых мы потребляем воду, не думая, что вредные вещества с кипячением не исчезают - они ведь не микробы.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нашей группе прошла акция «Сдай батарейку – сохрани природу». Воспитанники, совместно с родителями рисовали плакаты, призывающие беречь природу; собирали батарейки. Все собранные батарейки мы передали в магазин «М- Видео» , где были утилизированы с помощью контейнера, предназначенного для сбора отходов I класса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опасности.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897730"/>
            <a:ext cx="3312368" cy="300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56657"/>
            <a:ext cx="2638797" cy="301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Евгения\Desktop\акция крышки и батарейки\i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077072"/>
            <a:ext cx="2376263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группе создан уголок для родителей, в котором размещены консультации и памятки для родителей: «Ребенок и природа», « Опытно экспериментальная деятельность детей с водой дома», «Как макулатура спасет деревья», «Как одеть ребенка осенью».</a:t>
            </a:r>
          </a:p>
        </p:txBody>
      </p:sp>
      <p:pic>
        <p:nvPicPr>
          <p:cNvPr id="14339" name="Picture 3" descr="C:\Users\Евгения\Desktop\моя аттестация\РППС подгот группа 7\i (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18970"/>
            <a:ext cx="5678388" cy="42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Евгения\Desktop\моя аттестация\РППС подгот группа 7\i (2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2613226" cy="18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8424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При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использовании игр и упражнений на занятиях по экологии было отмечено, что дети стали более внимательными. Они с интересом слушают рассказы о животных и растениях, задают много дополнительных интересующих их вопросов. На этапе дошкольного детства складывается начальное ощущение окружающего мира: ребенок получает эмоциональное впечатления о природе, накапливает представления о разных формах жизни. </a:t>
            </a:r>
          </a:p>
        </p:txBody>
      </p:sp>
      <p:pic>
        <p:nvPicPr>
          <p:cNvPr id="15363" name="Picture 3" descr="C:\Users\Евгения\Desktop\ВОДА проект и все для него\чтение Худ литер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94678"/>
            <a:ext cx="3467373" cy="31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Евгения\Desktop\АКция сдай мукулатуру спаси дерево\беседа деревь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05411"/>
            <a:ext cx="3814812" cy="318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0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1"/>
            <a:ext cx="84969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дошкольном возрасте ведущей, главной деятельностью ребенка является игра. Это не только забава, удовольствие, баловство. Игра – это способ познания себя и окружающего мира, возможность научиться соотносить свои желания с желаниями других, развитие коммуникативных умений, нормы поведения в той или иной ситуации, формирование понятия правила.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дошкольном возрасте все познается легко, запоминается быстро, и тот объем информации, который ребенок так спокойно усваивает за первые 5-6 лет, просто огромен? Ответ очевиден.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детстве все познается в игре, непроизвольно запоминаются яркие впечатления и интересные факты, которые потом помнятся очень долго.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1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0025" y="1556792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образом, использование дидактических игр в экологическом воспитании детей дошкольного возраста способствует более эффективному усвоению детьми экологических знаний. </a:t>
            </a:r>
          </a:p>
        </p:txBody>
      </p:sp>
    </p:spTree>
    <p:extLst>
      <p:ext uri="{BB962C8B-B14F-4D97-AF65-F5344CB8AC3E}">
        <p14:creationId xmlns:p14="http://schemas.microsoft.com/office/powerpoint/2010/main" val="122004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624" y="548680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Хочется верить, что любовь к родной природе останется в сердцах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 долгие годы и поможет им жить в гармонии с окружающим миром.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050" name="Picture 2" descr="C:\Users\Евгения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1393"/>
            <a:ext cx="2088232" cy="1755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9514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21" y="-3301"/>
            <a:ext cx="9299509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903649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Цель работы по теме самообразования: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Формирование экологических знаний у детей дошкольного возраста через дидактические игры.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Привлекать родителей воспитанников к работе по экологическому воспитанию детей.</a:t>
            </a:r>
          </a:p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Сформировать у детей элементарные экологические знания.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Развивать познавательный интерес дошкольников к миру природы; эстетические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чувства. 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Воспитывать гуманное, бережное, эмоционально – положительное отношение к природе.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внимание, зрительную и слуховую чувствительность.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своение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системы знаний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 природе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(о ее компонентах и взаимосвязях между ними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представлений об универсальной ценности природы;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Воспитание потребности в общении с природой;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Привитие трудовых природоведческих навыков;</a:t>
            </a:r>
          </a:p>
          <a:p>
            <a:pPr algn="just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 Развитие экологического сознания.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826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48680"/>
            <a:ext cx="77768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Предполагаемый результат: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спользование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дидактической игры как основного метода экологического воспитания дошкольников, влияет на успешное овладение ими знаний, способствует накоплению эмоционально-позитивного опыта общения с природой, воспитания бережного отношения к ней.</a:t>
            </a:r>
          </a:p>
        </p:txBody>
      </p:sp>
      <p:pic>
        <p:nvPicPr>
          <p:cNvPr id="1026" name="Picture 2" descr="C:\Users\Евгения\Desktop\unname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1570425" cy="157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Актуальность. </a:t>
            </a: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игра - явление многоплановое и сложное. Это и метод обучения, и самостоятельная деятельность дошкольников, и средство всестороннего развития личности. Дидактические игры экологического содержания помогают увидеть целостность отдельного организма и экосистемы, осознать уникальность каждого объекта природы.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игры экологического характера дают детям установку на правильное поведение в природе, среди сверстников и в кругу взрослых, сформировать у них соответствующее эмоциональное отношение к такому поведению. </a:t>
            </a:r>
          </a:p>
        </p:txBody>
      </p:sp>
    </p:spTree>
    <p:extLst>
      <p:ext uri="{BB962C8B-B14F-4D97-AF65-F5344CB8AC3E}">
        <p14:creationId xmlns:p14="http://schemas.microsoft.com/office/powerpoint/2010/main" val="40929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7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Дидактические игры - это разновидность игр с правилами, специально создаваемых педагогикой в целях воспитания и обучения детей. Эти игры направлены на решение конкретных задач обучения, но в то же время в них проявляется воспитательное и развивающее влияние игровой деятельности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Особенностью дидактических игр является то, что они не дают детям готовый рецепт поведения в готовом виде, а постепенно подводят их к собственным  выводам и заключениям. Это более ценно, нежели простое предложение запретов и предписаний, в соответствии с которыми дети должны действовать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8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Дидактические игры использую на занятиях в качестве его составной части или вместо нее, а также в часы досуга, а так же на прогулке, где с детьми провожу игры, организую практическую и исследовательскую деятельность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Мною разработаны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подобраны для детей игры по экологическому воспитанию:</a:t>
            </a:r>
          </a:p>
        </p:txBody>
      </p:sp>
    </p:spTree>
    <p:extLst>
      <p:ext uri="{BB962C8B-B14F-4D97-AF65-F5344CB8AC3E}">
        <p14:creationId xmlns:p14="http://schemas.microsoft.com/office/powerpoint/2010/main" val="18949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« Путешествие на паровозике» для детей 3-5 лет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Цель: Закреплять знания о диких и домашних животных.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Формировать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детей умение соотносить изображение животного с его местом обитания; закреплять знания детей о диких и домашних животных; правильно их называть; расширять кругозор детей через ознакомление с животными.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Развивать психические процессы детей: внимание, память, мышление; способствовать развитию связной речи, артикуляционного аппарата; мелкой моторики. Воспитывать чувство любви к окружающему миру, бережное отношение к обитателям живой природы.</a:t>
            </a:r>
          </a:p>
        </p:txBody>
      </p:sp>
      <p:pic>
        <p:nvPicPr>
          <p:cNvPr id="9221" name="Picture 5" descr="C:\Users\Евгения\Desktop\Яна ДС все нужное\Игра паровозик друзей\Паровозик друзей фото 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933056"/>
            <a:ext cx="3670167" cy="271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Евгения\Desktop\Яна ДС все нужное\Игра паровозик друзей\Паровозик друзей фото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33056"/>
            <a:ext cx="3627223" cy="271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1521</Words>
  <Application>Microsoft Office PowerPoint</Application>
  <PresentationFormat>Экран (4:3)</PresentationFormat>
  <Paragraphs>135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RePack by Diakov</cp:lastModifiedBy>
  <cp:revision>28</cp:revision>
  <dcterms:created xsi:type="dcterms:W3CDTF">2021-12-11T15:14:47Z</dcterms:created>
  <dcterms:modified xsi:type="dcterms:W3CDTF">2021-12-13T09:41:46Z</dcterms:modified>
</cp:coreProperties>
</file>