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61" r:id="rId5"/>
    <p:sldId id="262" r:id="rId6"/>
    <p:sldId id="263" r:id="rId7"/>
    <p:sldId id="264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2117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g\Desktop\&#1087;&#1088;&#1077;&#1079;&#1077;&#1085;&#1090;&#1072;&#1094;&#1080;&#1103;%20&#1074;&#1099;&#1089;&#1090;&#1091;&#1087;&#1083;&#1077;&#1085;&#1080;&#1077;\&#1074;&#1077;&#1078;&#1083;&#1080;&#1074;&#1099;&#1077;%20&#1089;&#1083;&#1086;&#1074;&#1072;.mp4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g\Desktop\&#1087;&#1088;&#1077;&#1079;&#1077;&#1085;&#1090;&#1072;&#1094;&#1080;&#1103;%20&#1074;&#1099;&#1089;&#1090;&#1091;&#1087;&#1083;&#1077;&#1085;&#1080;&#1077;\&#1089;&#1077;&#1084;&#1080;&#1094;&#1074;&#1077;&#1090;&#1080;&#1082;.mp4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g\Desktop\&#1087;&#1088;&#1077;&#1079;&#1077;&#1085;&#1090;&#1072;&#1094;&#1080;&#1103;%20&#1074;&#1099;&#1089;&#1090;&#1091;&#1087;&#1083;&#1077;&#1085;&#1080;&#1077;\&#1084;&#1080;&#1088;&#1080;&#1084;&#1089;&#1103;.mp4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g\Desktop\&#1087;&#1088;&#1077;&#1079;&#1077;&#1085;&#1090;&#1072;&#1094;&#1080;&#1103;%20&#1074;&#1099;&#1089;&#1090;&#1091;&#1087;&#1083;&#1077;&#1085;&#1080;&#1077;\&#1075;&#1091;&#1089;&#1077;&#1085;&#1080;&#1094;&#1072;.mp4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\Desktop\моё самообразование\1613648171_42-p-fon-dlya-prezentatsii-po-litre-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4285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Муниципальное общеобразовательное автономное учреждение «Средняя общеобразовательная школа № 24 г. Орска»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1285860"/>
            <a:ext cx="714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Моё самообразование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3600" b="1" dirty="0" smtClean="0">
                <a:latin typeface="Monotype Corsiva" pitchFamily="66" charset="0"/>
                <a:cs typeface="Times New Roman" pitchFamily="18" charset="0"/>
              </a:rPr>
              <a:t>«Развитие диалогического общения у детей дошкольного возраста посредством коммуникативных игр»</a:t>
            </a:r>
          </a:p>
          <a:p>
            <a:pPr algn="ctr"/>
            <a:endParaRPr lang="ru-RU" sz="36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4429132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Подготовила: воспитатель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I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Квалификационной категории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Козубова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Ольга Петровна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6182" y="6000768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2022г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\Desktop\моё самообразование\1614343529_64-p-fon-knigi-svetlii-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785794"/>
            <a:ext cx="8429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Monotype Corsiva" pitchFamily="66" charset="0"/>
              </a:rPr>
              <a:t>Спасибо за внимание!</a:t>
            </a:r>
            <a:endParaRPr lang="ru-RU" sz="5400" b="1" dirty="0">
              <a:latin typeface="Monotype Corsiva" pitchFamily="66" charset="0"/>
            </a:endParaRPr>
          </a:p>
        </p:txBody>
      </p:sp>
      <p:pic>
        <p:nvPicPr>
          <p:cNvPr id="24579" name="Picture 3" descr="C:\Users\g\Desktop\моё самообразование\17844908466b614e00320707a3fec4c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357430"/>
            <a:ext cx="5024446" cy="4061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g\Desktop\моё самообразование\1614343529_64-p-fon-knigi-svetlii-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728" y="1071546"/>
            <a:ext cx="63579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«</a:t>
            </a:r>
            <a:r>
              <a:rPr lang="ru-RU" sz="3600" b="1" dirty="0" smtClean="0">
                <a:latin typeface="Monotype Corsiva" pitchFamily="66" charset="0"/>
              </a:rPr>
              <a:t>Дети охотно всегда чем-нибудь занимаются. Это весьма полезно, а потому не только не следует этому мешать но нужно принимать меры к тому, чтобы всегда у них было что делать»</a:t>
            </a:r>
          </a:p>
          <a:p>
            <a:pPr algn="r"/>
            <a:r>
              <a:rPr lang="ru-RU" sz="3600" b="1" dirty="0" smtClean="0">
                <a:latin typeface="Monotype Corsiva" pitchFamily="66" charset="0"/>
              </a:rPr>
              <a:t>Я. Каменский</a:t>
            </a:r>
            <a:endParaRPr lang="ru-RU" sz="36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\Desktop\моё самообразование\1614343529_64-p-fon-knigi-svetlii-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285728"/>
            <a:ext cx="864399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Актуальность: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настоящее время особую актуальность приобретает проблема развития диалогического общения детей. Развитие диалогической речи ребёнка является важнейшим условием его полноценного речевого и общего психического развития, поскольку язык и речь выполняют психическую функцию в развитии мышления и речевого общения, в планировании и организации деятельности ребёнка, самоорганизации поведения, в формировании социальных связей. Потребность в общении – одна из самых важных человеческих потребностей.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Особую важность этот вопрос приобретает в настоящее время, когда коммуникативное развитие детей  вызывает серьёзную тревогу. Дети стали меньше общаться не только с взрослыми, но и друг с другом. А ведь живое человеческое общение существенно обогащает жизнь детей, раскрашивает яркими красками сферу их ощущений.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Поэтому я считаю, что тема моего самообразования: «Развитие диалогического общения у детей дошкольного возраста посредством коммуникативных игр» очень актуальна в наше время.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\Desktop\моё самообразование\1614343529_64-p-fon-knigi-svetlii-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44" y="214290"/>
            <a:ext cx="87868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использование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коммуникативных игр для развития диалогического общения у детей дошкольного возраста.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Изучить психолого-педагогическую и методическую литературу по проблеме развития навыков общения у дошкольников со сверстниками.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Подобрать коммуникативные игры и использовать их в работе с детьми.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Проанализировать эффективность проделанной работы.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Составить рекомендации для педагогов, о возможности использования коммуникативных игр в формировании навыков общения со сверстниками у детей.</a:t>
            </a:r>
          </a:p>
          <a:p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\Desktop\моё самообразование\1614343529_64-p-fon-knigi-svetlii-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8715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Предлагаю вашему вниманию некоторые коммуникативные игры, которые я использую в своей работе: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857232"/>
            <a:ext cx="8572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«Вежливые слова»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уважения в общении, привычка пользоваться вежливыми словами.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проводится с мячом в кругу. Дети бросают друг другу мяч, называя вежливые слова.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вежливые слов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2143116"/>
            <a:ext cx="7802562" cy="4389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\Desktop\моё самообразование\1614343529_64-p-fon-knigi-svetlii-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44" y="142853"/>
            <a:ext cx="87868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«Подарок на всех»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развить умение дружить, делать правильный выбор, сотрудничать со сверстниками, чувства коллектива.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Детям даётся задание: «Если бы у тебя был Цветик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Семицветик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какое бы ты желание загадал?» Каждый ребёнок загадывает одно желание для всех, оторвав от общего цветка один лепесток.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емицветик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2000240"/>
            <a:ext cx="7802562" cy="4389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\Desktop\моё самообразование\1614343529_64-p-fon-knigi-svetlii-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«Руки знакомятся, руки ссорятся, руки мирятся»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развить умения выражать свои чувства и понимать чувства другого человека.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выполняется в парах с закрытыми глазами, дети сидят напротив друг друга на расстоянии вытянутой руки.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даёт задание: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закройте глаза, протяните руки навстречу друг другу, познакомьтесь руками, постарайтесь получше узнать друг друга, опустите руки;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снова вытяните руки вперёд, найдите руки соседа, ваши руки ссорятся, опустите руки;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ваши руки снова ищут друг друга, они хотят помириться, ваши руки мирятся, они просят прощения, вы расстаётесь друзьями.</a:t>
            </a:r>
          </a:p>
          <a:p>
            <a:r>
              <a:rPr lang="ru-RU" dirty="0" smtClean="0"/>
              <a:t> 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миримся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4283" y="2879797"/>
            <a:ext cx="7072362" cy="3978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\Desktop\моё самообразование\1614343529_64-p-fon-knigi-svetlii-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285728"/>
            <a:ext cx="87868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«Весёлая сороконожка»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как коммуникативные способности, так и процессы наблюдательности, внимания.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Участники должны стоять друг за другом, положив руки на плечи ребёнка впереди. Первый игрок оказывается ведущим, он направляет движение сороконожки. Взрослый регулирует движение сороконожки при помощи ритма и темпа музыки.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гусениц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4282" y="2071678"/>
            <a:ext cx="8178822" cy="4600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\Desktop\моё самообразование\1614343529_64-p-fon-knigi-svetlii-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857232"/>
            <a:ext cx="83582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Вывод: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Таким образом, целенаправленная, систематическая и планомерная работа по развитию диалогического общения у детей дошкольного  возраста посредством коммуникативных игр во взаимодействии с родителями способствует формированию познавательных , интеллектуальных способностей, положительно влияет на речевые зоны головного мозга, а самое главное - способствует сохранению физического и психического здоровья ребенка .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612</Words>
  <PresentationFormat>Экран (4:3)</PresentationFormat>
  <Paragraphs>40</Paragraphs>
  <Slides>10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</dc:creator>
  <cp:lastModifiedBy>g</cp:lastModifiedBy>
  <cp:revision>23</cp:revision>
  <dcterms:created xsi:type="dcterms:W3CDTF">2021-11-05T10:38:17Z</dcterms:created>
  <dcterms:modified xsi:type="dcterms:W3CDTF">2022-11-06T10:33:08Z</dcterms:modified>
</cp:coreProperties>
</file>