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309" r:id="rId6"/>
    <p:sldId id="310" r:id="rId7"/>
    <p:sldId id="302" r:id="rId8"/>
    <p:sldId id="303" r:id="rId9"/>
    <p:sldId id="304" r:id="rId10"/>
    <p:sldId id="305" r:id="rId11"/>
    <p:sldId id="296" r:id="rId12"/>
    <p:sldId id="299" r:id="rId13"/>
    <p:sldId id="311" r:id="rId14"/>
    <p:sldId id="301" r:id="rId15"/>
    <p:sldId id="312" r:id="rId16"/>
    <p:sldId id="313" r:id="rId17"/>
    <p:sldId id="257" r:id="rId18"/>
    <p:sldId id="258" r:id="rId19"/>
    <p:sldId id="280" r:id="rId20"/>
    <p:sldId id="275" r:id="rId21"/>
    <p:sldId id="276" r:id="rId22"/>
    <p:sldId id="277" r:id="rId23"/>
    <p:sldId id="278" r:id="rId24"/>
    <p:sldId id="267" r:id="rId25"/>
    <p:sldId id="288" r:id="rId26"/>
    <p:sldId id="272" r:id="rId27"/>
    <p:sldId id="284" r:id="rId28"/>
    <p:sldId id="285" r:id="rId29"/>
    <p:sldId id="287" r:id="rId30"/>
    <p:sldId id="290" r:id="rId31"/>
    <p:sldId id="291" r:id="rId32"/>
    <p:sldId id="27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39552" y="548681"/>
            <a:ext cx="7104282" cy="451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</a:br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C0000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> </a:t>
            </a:r>
            <a:endParaRPr lang="ru-RU" dirty="0">
              <a:solidFill>
                <a:srgbClr val="C00000"/>
              </a:solidFill>
              <a:latin typeface="Revue Cyrillic" panose="00000500000000000000" pitchFamily="2" charset="0"/>
              <a:ea typeface="Segoe UI Symbol" panose="020B0502040204020203" pitchFamily="34" charset="0"/>
              <a:cs typeface="Revue Cyrillic" panose="00000500000000000000" pitchFamily="2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4725144"/>
            <a:ext cx="856895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764704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2743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МЕТОДИЧЕСКАЯ КОПИЛКА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ДИДАКТИЧЕСКИХ ИГР ПО 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ОЗНАКОМЛЕНИЮ ДОШКОЛЬНИКОВ С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ХУДОЖЕСТВЕННОЙ ЛИТЕРАТУРОЙ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(ИЗ ОПЫТА РАБОТЫ ПЕДАГОГОВ ДОУ                     Г. ОРСКА)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9" name="Picture 2" descr="C:\Users\User\Desktop\IMG-4246667f1ea1b71c9c9ff81455c39c94-V.jpg"/>
          <p:cNvPicPr>
            <a:picLocks noChangeAspect="1" noChangeArrowheads="1"/>
          </p:cNvPicPr>
          <p:nvPr/>
        </p:nvPicPr>
        <p:blipFill>
          <a:blip r:embed="rId3" cstate="print"/>
          <a:srcRect t="1667" r="5313"/>
          <a:stretch>
            <a:fillRect/>
          </a:stretch>
        </p:blipFill>
        <p:spPr bwMode="auto">
          <a:xfrm>
            <a:off x="683568" y="548680"/>
            <a:ext cx="4615871" cy="2696400"/>
          </a:xfrm>
          <a:prstGeom prst="rect">
            <a:avLst/>
          </a:prstGeom>
          <a:noFill/>
        </p:spPr>
      </p:pic>
      <p:pic>
        <p:nvPicPr>
          <p:cNvPr id="10" name="Picture 2" descr="C:\Users\User\Desktop\IMG-994c11ce77cd092f7aabec720b2e654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4669715" cy="326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39552" y="548681"/>
            <a:ext cx="7104282" cy="451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</a:br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C0000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> </a:t>
            </a:r>
            <a:endParaRPr lang="ru-RU" dirty="0">
              <a:solidFill>
                <a:srgbClr val="C00000"/>
              </a:solidFill>
              <a:latin typeface="Revue Cyrillic" panose="00000500000000000000" pitchFamily="2" charset="0"/>
              <a:ea typeface="Segoe UI Symbol" panose="020B0502040204020203" pitchFamily="34" charset="0"/>
              <a:cs typeface="Revue Cyrillic" panose="00000500000000000000" pitchFamily="2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4725144"/>
            <a:ext cx="856895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052736"/>
            <a:ext cx="67687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Дидактическая игра по развитию речи с детьми раннего возраста по сказке «Колобок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кв.кат. Юрченко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М.Л., Муниципальное дошкольное образовательное автономное учреждение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«Детский сад №115 «Белочка» комбинированного вида г. Орска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 развитие слухового восприятия, связной речи, развивать память и мышление.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детей понимать, что изображено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картинке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осмысливать взаимоотношения персонажей. Учить, выстраивать последовательность героев по сказке «Колобок». Вызвать желание поиграть в сказку.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7" name="Picture 4" descr="C:\Users\Дмитрий\Desktop\Новая папка\WcH5J-kr-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3537600" cy="2653200"/>
          </a:xfrm>
          <a:prstGeom prst="rect">
            <a:avLst/>
          </a:prstGeom>
          <a:noFill/>
        </p:spPr>
      </p:pic>
      <p:pic>
        <p:nvPicPr>
          <p:cNvPr id="8" name="Picture 2" descr="C:\Users\Дмитрий\Desktop\Новая папка\8J1VYa_cbL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3772800" cy="2829600"/>
          </a:xfrm>
          <a:prstGeom prst="rect">
            <a:avLst/>
          </a:prstGeom>
          <a:noFill/>
        </p:spPr>
      </p:pic>
      <p:pic>
        <p:nvPicPr>
          <p:cNvPr id="10" name="Picture 3" descr="C:\Users\Дмитрий\Desktop\Новая папка\9Mnmd65FYb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356992"/>
            <a:ext cx="3777600" cy="2833200"/>
          </a:xfrm>
          <a:prstGeom prst="rect">
            <a:avLst/>
          </a:prstGeom>
          <a:noFill/>
        </p:spPr>
      </p:pic>
      <p:pic>
        <p:nvPicPr>
          <p:cNvPr id="11" name="Picture 2" descr="C:\Users\Дмитрий\Desktop\Новая папка\YKDogx1F3U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356992"/>
            <a:ext cx="3796800" cy="284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00100" y="966376"/>
            <a:ext cx="6429420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Книжка- малышка»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для детей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Гашенко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Л.Х., воспитатель МДОАУ «Детский сад № 108 «Почемучка» г. Орска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творчеством А.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повторять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воспитателем и заучивать стихи А.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оспитывать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бережное, чувственное отношение к персонажам стихотворении А.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обогащать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детей, формировать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положительное отношение к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поэзии, развивать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мелкую моторику рук, память, внимание, мышление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8" name="Рисунок 7" descr="IMG_7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3321600" cy="2491200"/>
          </a:xfrm>
          <a:prstGeom prst="rect">
            <a:avLst/>
          </a:prstGeom>
        </p:spPr>
      </p:pic>
      <p:pic>
        <p:nvPicPr>
          <p:cNvPr id="9" name="Содержимое 7" descr="IMG_7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620688"/>
            <a:ext cx="3360000" cy="2520000"/>
          </a:xfrm>
          <a:prstGeom prst="rect">
            <a:avLst/>
          </a:prstGeom>
        </p:spPr>
      </p:pic>
      <p:pic>
        <p:nvPicPr>
          <p:cNvPr id="10" name="Рисунок 9" descr="IMG_7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212976"/>
            <a:ext cx="3360000" cy="2520000"/>
          </a:xfrm>
          <a:prstGeom prst="rect">
            <a:avLst/>
          </a:prstGeom>
        </p:spPr>
      </p:pic>
      <p:pic>
        <p:nvPicPr>
          <p:cNvPr id="11" name="Рисунок 10" descr="IMG_70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212976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764705"/>
            <a:ext cx="67687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игры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№ 1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Педагог  загадывает загадку (название, персонаж стихотворения) , далее ребенок находит страничку с данным стихотворением. Затем совместно или самостоятельно проговаривает его.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№ 2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Предложить ребенку открыть интересующую его страницу  и проговорить стихотворение 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764705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3" descr="IMG_7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310400" cy="548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00100" y="910035"/>
            <a:ext cx="642942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Литературное колесо»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для детей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Биешова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Василя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Юсуповна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,воспитатель 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МДОАУ Д/С №121 «Золотой колосок»,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Водопьянова Светлана Викторовна,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учитель-логопед МДОАУ Д/С №121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детей к миру художественной литературы  путём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обогащения  представлений  об особенностях литературных жанров.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 компонентов устной речи и речевой  активности   через  ознакомление с художественной литературой.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495665"/>
            <a:ext cx="785818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Обогащать представление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об особенностях литературных жанров (сказка, стихи, рассказы, пословицы)  через дидактическую  игру.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умение отгадывать художественные произведения по иллюстрациям,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абстрактным символам.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Продолжать закреплять знания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детей об авторах и их произведениях;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Побуждать детей участвовать в диалоге, развивать умение отражать результаты познания в речи, рассуждать, пояснять.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Совершенствовать речевую культуру: грамматический строй речи; связная речь; формирование словаря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звуковая культура речи.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у детей ценностное отношение к художественной литературе, как к виду искусства и литературной речи, желание читать художественные произведения;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уважение к высказываниям собеседника, умение договариваться между собой и поддерживать друг друга.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7" name="Picture 2" descr="C:\Users\я\Desktop\дед сад фото\DSCN3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166"/>
            <a:ext cx="8175852" cy="5157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79712" y="5514668"/>
            <a:ext cx="5616624" cy="866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«Литературное колесо»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39552" y="548681"/>
            <a:ext cx="7104282" cy="451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</a:br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C0000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> </a:t>
            </a:r>
            <a:endParaRPr lang="ru-RU" dirty="0">
              <a:solidFill>
                <a:srgbClr val="C00000"/>
              </a:solidFill>
              <a:latin typeface="Revue Cyrillic" panose="00000500000000000000" pitchFamily="2" charset="0"/>
              <a:ea typeface="Segoe UI Symbol" panose="020B0502040204020203" pitchFamily="34" charset="0"/>
              <a:cs typeface="Revue Cyrillic" panose="00000500000000000000" pitchFamily="2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4725144"/>
            <a:ext cx="856895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92696"/>
            <a:ext cx="7056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2743200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Дидактическое  пособие «Чемодан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сказок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Соколова Лариса Евгеньевна, воспитатель МДОАУ  «Детский сад № 59 «Ручеёк» г. Орска</a:t>
            </a:r>
          </a:p>
          <a:p>
            <a:pPr algn="ctr" eaLnBrk="0" hangingPunct="0">
              <a:tabLst>
                <a:tab pos="2743200" algn="l"/>
              </a:tabLst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27432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речи и повышения интереса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чтению художественной литературы</a:t>
            </a:r>
          </a:p>
          <a:p>
            <a:pPr eaLnBrk="0" hangingPunct="0">
              <a:tabLst>
                <a:tab pos="2743200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развитию речевой и познавательной активности,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самостоятельности; формированию познавательных интересов и действий в различных видах деятельности; развитию внимания, мышления, памяти, воображения; обогащению знаний об окружающей действительности</a:t>
            </a:r>
            <a:r>
              <a:rPr lang="ru-RU" dirty="0" smtClean="0"/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2743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интереса к театрализованной деятельности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57224" y="678899"/>
            <a:ext cx="75009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Игровой материал: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1. Игровое поле оформлено в виде «колеса» с направляющей стрелкой. Поле разделено на 12 секторов  с  символическими  изображениями  - корона, теремок, знак вопроса, солнышко. Символы повторяются  3 раза. Для изменения варианта игры или сложности, сектора обозначены цифрами от 1 до 12.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онверты </a:t>
            </a: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 обозначениями данной символики, в которых представлен картинный материал по игре ( эпизоды  из сказок, рассказов, стихов, пословиц)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абстрактные символы(пиктограммы).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5505450" cy="307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28794" y="694590"/>
            <a:ext cx="65722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Игровой </a:t>
            </a:r>
            <a:r>
              <a:rPr lang="ru-RU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материал (продолжение):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3. Сказки, стихи, рассказы, пословицы: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 сказки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«Золушка»,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«Буратино», «Белоснежка», «Василиса Премудрая», «Гадкий утёнок», «Царевна –лягушка»;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 стихи: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А.С.Пушкина, С.А.Есенина, Ф. И. Тютчева,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Барто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Заходера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Остера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;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- рассказы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В.Катаев «Цветик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Семицветик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», К.Паустовский «Кот-ворюга»,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«Тёплый хлеб»,  Н.Носов «Живая шляпа», В.Осеева «Синие  листья», «Волшебное слово»;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-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пословицы: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не поймаешь и рыбки из пруда»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человека кормит, а лень портит», «Собирай по ягодке –соберёшь и кузовок», «Землю красит солнце , а человека труд» и другие.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Поощряющие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фишки  для  игроков</a:t>
            </a: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 за правильный и полный ответ –розовые фишки; за неполный ответ –зелёные фишки).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9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500042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я\Desktop\дед сад фото\DSCN3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166"/>
            <a:ext cx="8104984" cy="573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V="1">
            <a:off x="2643174" y="454323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я\Desktop\дед сад фото\DSCN3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54390"/>
            <a:ext cx="7984565" cy="542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 rot="10800000" flipV="1">
            <a:off x="714348" y="1320982"/>
            <a:ext cx="77867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620688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Варианты игры: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1. « Отгадай-ка» .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Отгадывается название сказки , рассказа, его герои,  сказочные предметы по  картинкам.                                                                                            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«Узнай героя сказки».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Задача:совершенствование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отчётливого произношения звуков, слов, словосочетаний. Развивать умение отражать результаты познания в речи, рассуждать.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«Отгадай автора».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Отгадывается название сказки , его герои  и автор.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. «Отгадай по загадке»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столе раскладываются сюжетные картинки с изображением героев сказок и рассказов. Ведущий (взрослый) загадывает загадку и ребёнок определяют по картинке сказку или рассказ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«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Составь сказку»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(Работа по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мнемотаблицам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Задача: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Обучение пересказу и  запоминанию  произведения   с опорой на графическое изображение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Обеспечение овладения  детьми связной речью 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«Отгадай по картинке пословицу».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Отгадывается пословица  по картинкам.</a:t>
            </a:r>
          </a:p>
        </p:txBody>
      </p:sp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836712"/>
            <a:ext cx="56886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Дидактическая шкатулка педагога.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«Поиграем в сказку»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1844824"/>
            <a:ext cx="6120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 первой категории Сорокина О.А.  Воспитатель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Леоновец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К.А.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«Центр развития ребенка – детский сад №56 «Надежда» г.Орска»  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3356992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Приобщение дошкольников к художественной литературе через нетрадиционное использование сказочного материала: инициировать у детей умение нестандартно, оригинально воспринимать содержание сказок, отражать его во всех видах деятельности, а также создавать предпосылки для сочинения ребенком собственной сказки.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71604" y="571480"/>
            <a:ext cx="70009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 rot="10800000" flipV="1">
            <a:off x="2357422" y="2715432"/>
            <a:ext cx="6215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908720"/>
            <a:ext cx="6174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268760"/>
            <a:ext cx="624644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Речевое развитие: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активизировать активный словарь воспитанников, используя речевой материал сказок; учить составлять описательный рассказ, характеризуя героев сказок, передавать содержание сказки.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Развивать диалогическую и монологическую речь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знакомить с жанрами сказок, писателями-сказочниками.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Социально-личностное развитие: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осмысливать вместе с ребенком  сказки, вместе искать и находить скрытые значения и жизненные уроки, давать оценку поступкам героев.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в театрализованной  деятельности передавать образы и характеры сказочных героев.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9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6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71604" y="571480"/>
            <a:ext cx="70009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 rot="10800000" flipV="1">
            <a:off x="2357422" y="2715432"/>
            <a:ext cx="6215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SC01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692696"/>
            <a:ext cx="5952661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751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8512" y="84177"/>
            <a:ext cx="6552728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игры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764703"/>
            <a:ext cx="78488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Младший возраст: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 и изобрази героя сказки;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 сказки;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 сказку;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составь сказку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мнемотаблице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мелкой моторики (работа с волчком);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сенсорное развитие (работа с цветом).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Средний возраст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 и опиши героев сказки, изобрази героя;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 сказки;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 сказку, расскажи ее;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составь сказку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мнемотаблице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возраст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назови и опиши героев сказки, изобрази героя, дай характеристику его поведения;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собери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назови сказку и расскажи сюжет;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назови сказку, перескажи ее, как можно изменить  конец сказки, придумай свою сказку с этими героями;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составь сказку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мнемотаблице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3" descr="P1030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4896542" cy="36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305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700808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052737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esktop\фото\IMG_82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992888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 descr="P1030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4344000" cy="32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P10305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000" y="620688"/>
            <a:ext cx="4344000" cy="32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3" descr="P1030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77072"/>
            <a:ext cx="3384000" cy="25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3" descr="P1030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8256917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071670" y="571480"/>
            <a:ext cx="6357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 rot="10800000" flipV="1">
            <a:off x="2357422" y="2715432"/>
            <a:ext cx="6215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071670" y="571480"/>
            <a:ext cx="642942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Играйте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нами!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9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1052737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2743200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Описание дидактического  пособия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«Чемодан сказок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hangingPunct="0">
              <a:tabLst>
                <a:tab pos="2743200" algn="l"/>
              </a:tabLs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2743200" algn="l"/>
              </a:tabLs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1484784"/>
            <a:ext cx="6624736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Персонажи и декорации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сказкам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Колобок», «Теремок», «Репка»,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избушка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«Три медведя»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Подиум ,ширма, фонотека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на пластиковых ложках по сюжету русской народной сказки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избушка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Плоскостной театр на палочках и театр с фигурками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русской народной сказке «Три медведя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на прищепках по русской народной сказке «Репка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картонных втулок по русской народной сказке « Колобок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с использованием пластиковых стаканчиков по русской народной сказке «Теремок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масок по сказкам «Репка», «Колобок»,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пособии представлены дидактические игры по сюжетам сказок: «Узнай героя сказки», «Разрезные картинки», «Кто лишний?», «Чудесный мешочек»,  наборы сюжетных картинок по сказкам</a:t>
            </a:r>
          </a:p>
          <a:p>
            <a:pPr lvl="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7" name="Рисунок 6" descr="IMG_8298.JPG"/>
          <p:cNvPicPr>
            <a:picLocks noChangeAspect="1"/>
          </p:cNvPicPr>
          <p:nvPr/>
        </p:nvPicPr>
        <p:blipFill>
          <a:blip r:embed="rId3" cstate="print"/>
          <a:srcRect l="26376" t="18063" r="8263"/>
          <a:stretch>
            <a:fillRect/>
          </a:stretch>
        </p:blipFill>
        <p:spPr>
          <a:xfrm>
            <a:off x="611560" y="476672"/>
            <a:ext cx="7858983" cy="50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052737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esktop\фото\IMG_83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56084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39552" y="548681"/>
            <a:ext cx="7104282" cy="451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</a:br>
            <a:r>
              <a:rPr lang="ru-RU" dirty="0" smtClean="0"/>
              <a:t> </a:t>
            </a:r>
          </a:p>
          <a:p>
            <a:r>
              <a:rPr lang="ru-RU" dirty="0" smtClean="0">
                <a:solidFill>
                  <a:srgbClr val="C00000"/>
                </a:solidFill>
                <a:latin typeface="Revue Cyrillic" panose="00000500000000000000" pitchFamily="2" charset="0"/>
                <a:ea typeface="Segoe UI Symbol" panose="020B0502040204020203" pitchFamily="34" charset="0"/>
                <a:cs typeface="Revue Cyrillic" panose="00000500000000000000" pitchFamily="2" charset="0"/>
              </a:rPr>
              <a:t> </a:t>
            </a:r>
            <a:endParaRPr lang="ru-RU" dirty="0">
              <a:solidFill>
                <a:srgbClr val="C00000"/>
              </a:solidFill>
              <a:latin typeface="Revue Cyrillic" panose="00000500000000000000" pitchFamily="2" charset="0"/>
              <a:ea typeface="Segoe UI Symbol" panose="020B0502040204020203" pitchFamily="34" charset="0"/>
              <a:cs typeface="Revue Cyrillic" panose="00000500000000000000" pitchFamily="2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4725144"/>
            <a:ext cx="856895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692697"/>
            <a:ext cx="6840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Дидактическое пособие по ознакомлению с художественной литературой для детей раннего возраста «Играем в сказку»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МДОАУ "Детский сад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53"г.Орска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Фадеева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Елена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Васильевна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Вызвать желание рассказывать сказку с использованием наглядного пособия вместе с воспитателем или самостоятельно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детей, расширять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словарный запас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грамматическую структуру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речи, учить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 следить за рассказом воспитателя: добавлять слова, заканчивать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фразы, вовлекать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 в игровое взаимодействие, стимулировать инициативные высказывания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Добиваться того, что бы к концу третьего года жизни речь стала полноценным средством общения детей друг с другом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высказываться, включаться в диалог со взрослыми, отвечать на вопросы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514668"/>
            <a:ext cx="6840760" cy="866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сказку»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User\Desktop\IMG-1239e33d07a64b1236a7aa26d8f4965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156700" cy="515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24" y="357166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85786" y="1335531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052737"/>
            <a:ext cx="6552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Варианты игры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Вариант 1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Расскажи сказку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рассказывает сказку ,используя наглядное пособие.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Вариант 2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Закончи фразу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рассказывает сказку детям, проговаривая не торопясь и дает возможность детям продолжить сказку отдельными словами или фразой.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Вариант 3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Путаница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предлагает детям разложить персонажей  по названию сказки.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1240</Words>
  <Application>Microsoft Office PowerPoint</Application>
  <PresentationFormat>Экран (4:3)</PresentationFormat>
  <Paragraphs>353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admin</cp:lastModifiedBy>
  <cp:revision>115</cp:revision>
  <dcterms:created xsi:type="dcterms:W3CDTF">2015-12-03T01:10:40Z</dcterms:created>
  <dcterms:modified xsi:type="dcterms:W3CDTF">2022-05-12T09:15:02Z</dcterms:modified>
</cp:coreProperties>
</file>