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23" r:id="rId3"/>
    <p:sldId id="324" r:id="rId4"/>
    <p:sldId id="327" r:id="rId5"/>
    <p:sldId id="290" r:id="rId6"/>
    <p:sldId id="328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3" r:id="rId18"/>
    <p:sldId id="325" r:id="rId19"/>
    <p:sldId id="30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29" r:id="rId28"/>
    <p:sldId id="330" r:id="rId29"/>
    <p:sldId id="315" r:id="rId30"/>
    <p:sldId id="316" r:id="rId31"/>
    <p:sldId id="331" r:id="rId32"/>
    <p:sldId id="332" r:id="rId33"/>
    <p:sldId id="333" r:id="rId34"/>
    <p:sldId id="334" r:id="rId35"/>
    <p:sldId id="335" r:id="rId36"/>
    <p:sldId id="336" r:id="rId37"/>
    <p:sldId id="321" r:id="rId38"/>
    <p:sldId id="322" r:id="rId39"/>
    <p:sldId id="337" r:id="rId40"/>
    <p:sldId id="326" r:id="rId41"/>
    <p:sldId id="33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«Детский сад № 91 комбинированного вида «Росинка» г. Орска»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«Электронное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педагога</a:t>
            </a:r>
          </a:p>
          <a:p>
            <a:pPr algn="ctr"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форма представления педагогического опыта» (на сайте WIX)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Киселева Е.А.         Воспитатель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МДОАУ № 91 г. Орска»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\Desktop\0-02-05-e8cc640a58c8ca4197881b9cad502cbea8a71aef0078a40c752f71972a2cecff_6cc08321e3bf74c9.jpg"/>
          <p:cNvPicPr>
            <a:picLocks noChangeAspect="1" noChangeArrowheads="1"/>
          </p:cNvPicPr>
          <p:nvPr/>
        </p:nvPicPr>
        <p:blipFill>
          <a:blip r:embed="rId2" cstate="print"/>
          <a:srcRect r="709"/>
          <a:stretch>
            <a:fillRect/>
          </a:stretch>
        </p:blipFill>
        <p:spPr bwMode="auto">
          <a:xfrm>
            <a:off x="467545" y="260648"/>
            <a:ext cx="8260606" cy="591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lena\Desktop\0-02-05-40e7b90c65faee43386051dd3ca549f9e91bda3c78a95ce9b14d27d65ada3310_e76b8c717a4a4887.jpg"/>
          <p:cNvPicPr>
            <a:picLocks noChangeAspect="1" noChangeArrowheads="1"/>
          </p:cNvPicPr>
          <p:nvPr/>
        </p:nvPicPr>
        <p:blipFill>
          <a:blip r:embed="rId2" cstate="print"/>
          <a:srcRect r="1181"/>
          <a:stretch>
            <a:fillRect/>
          </a:stretch>
        </p:blipFill>
        <p:spPr bwMode="auto">
          <a:xfrm>
            <a:off x="467544" y="260648"/>
            <a:ext cx="828092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lena\Desktop\0-02-05-e3bd7f07823e6297f211d030824ba5bff30ed1f98a6d906f2a619a377eed8959_87694e51ac984c84.jpg"/>
          <p:cNvPicPr>
            <a:picLocks noChangeAspect="1" noChangeArrowheads="1"/>
          </p:cNvPicPr>
          <p:nvPr/>
        </p:nvPicPr>
        <p:blipFill>
          <a:blip r:embed="rId2" cstate="print"/>
          <a:srcRect l="236" r="1181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lena\Desktop\0-02-05-f84cb95ebbac967e53dd6e8f3184d9b0f031da7828ca030152efcdb5fe74db24_ccc65a34ea7ce6b.jpg"/>
          <p:cNvPicPr>
            <a:picLocks noChangeAspect="1" noChangeArrowheads="1"/>
          </p:cNvPicPr>
          <p:nvPr/>
        </p:nvPicPr>
        <p:blipFill>
          <a:blip r:embed="rId2" cstate="print"/>
          <a:srcRect r="5197" b="8189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lena\Desktop\0-02-05-a134e604419acf491a818be0bb99a2118016daf260cd4dcbe2ea3508ad4aebd6_ad86a2f4593ee708.jpg"/>
          <p:cNvPicPr>
            <a:picLocks noChangeAspect="1" noChangeArrowheads="1"/>
          </p:cNvPicPr>
          <p:nvPr/>
        </p:nvPicPr>
        <p:blipFill>
          <a:blip r:embed="rId2" cstate="print"/>
          <a:srcRect r="2126"/>
          <a:stretch>
            <a:fillRect/>
          </a:stretch>
        </p:blipFill>
        <p:spPr bwMode="auto">
          <a:xfrm>
            <a:off x="467544" y="260648"/>
            <a:ext cx="8208913" cy="6133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Elena\Desktop\0-02-05-b8cab57b32d789eacc6c853a2e6bce0fec1ac423097b93d4c77e35182100ad7d_fd95dd1ec60acc43.jpg"/>
          <p:cNvPicPr>
            <a:picLocks noChangeAspect="1" noChangeArrowheads="1"/>
          </p:cNvPicPr>
          <p:nvPr/>
        </p:nvPicPr>
        <p:blipFill>
          <a:blip r:embed="rId2" cstate="print"/>
          <a:srcRect t="2835" r="2598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Elena\Desktop\0-02-05-a71b3c968b4047eba0378262c3d941a4eb1e30a8e0327e74311066edfcbc336f_61745d3c71438fe0.jpg"/>
          <p:cNvPicPr>
            <a:picLocks noChangeAspect="1" noChangeArrowheads="1"/>
          </p:cNvPicPr>
          <p:nvPr/>
        </p:nvPicPr>
        <p:blipFill>
          <a:blip r:embed="rId2" cstate="print"/>
          <a:srcRect t="2205" r="1417"/>
          <a:stretch>
            <a:fillRect/>
          </a:stretch>
        </p:blipFill>
        <p:spPr bwMode="auto">
          <a:xfrm>
            <a:off x="467543" y="260649"/>
            <a:ext cx="8271545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Elena\Desktop\0-02-05-3bd139b1106fa73715954734308ae2f26efb485c3c5b3998bee56776d6c44805_f78456ca4673aac7.jpg"/>
          <p:cNvPicPr>
            <a:picLocks noChangeAspect="1" noChangeArrowheads="1"/>
          </p:cNvPicPr>
          <p:nvPr/>
        </p:nvPicPr>
        <p:blipFill>
          <a:blip r:embed="rId2" cstate="print"/>
          <a:srcRect l="945" t="945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0-02-05-b021374c0796502c918aa00709772e36afd59d84846453eae489e299fde5adcc_a9599309f7ef7a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Elena\Desktop\0-02-05-4953e65878614fa8fc9e941da1784bfdcd6df4ad7ac67def46d3ad6f7faeb3d3_fba4f55310ebefcf.jpg"/>
          <p:cNvPicPr>
            <a:picLocks noChangeAspect="1" noChangeArrowheads="1"/>
          </p:cNvPicPr>
          <p:nvPr/>
        </p:nvPicPr>
        <p:blipFill>
          <a:blip r:embed="rId2" cstate="print"/>
          <a:srcRect r="1417"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0-02-05-f6bf58fd45ad008b935b31410cc014d0caea96be4b2e0d611426495fb463f003_af91059fe545f5bd.jpg"/>
          <p:cNvPicPr>
            <a:picLocks noChangeAspect="1" noChangeArrowheads="1"/>
          </p:cNvPicPr>
          <p:nvPr/>
        </p:nvPicPr>
        <p:blipFill>
          <a:blip r:embed="rId2" cstate="print"/>
          <a:srcRect b="15433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Elena\Desktop\0-02-05-a0cfae85fc66ac111d1700dd59394a8bd392c49d0e23b73bbb7f4da65c7392b8_c672ea32fa5b6cbb.jpg"/>
          <p:cNvPicPr>
            <a:picLocks noChangeAspect="1" noChangeArrowheads="1"/>
          </p:cNvPicPr>
          <p:nvPr/>
        </p:nvPicPr>
        <p:blipFill>
          <a:blip r:embed="rId2" cstate="print"/>
          <a:srcRect l="2362" t="4409"/>
          <a:stretch>
            <a:fillRect/>
          </a:stretch>
        </p:blipFill>
        <p:spPr bwMode="auto">
          <a:xfrm>
            <a:off x="467544" y="260648"/>
            <a:ext cx="8208912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Elena\Desktop\0-02-05-1b2f1ca48d6e1da27a38cb080f7e4f94cec3fd9b81ed4978270f80d8af5fb5dd_67fb3d6421c46f7f.jpg"/>
          <p:cNvPicPr>
            <a:picLocks noChangeAspect="1" noChangeArrowheads="1"/>
          </p:cNvPicPr>
          <p:nvPr/>
        </p:nvPicPr>
        <p:blipFill>
          <a:blip r:embed="rId2" cstate="print"/>
          <a:srcRect l="709" t="5039" r="2362" b="1890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Elena\Desktop\0-02-05-db11c1d318451294c125382f36fb34e9e1484c7d08c26df13f7a6803d8d5de81_b365a319d8742eb4.jpg"/>
          <p:cNvPicPr>
            <a:picLocks noChangeAspect="1" noChangeArrowheads="1"/>
          </p:cNvPicPr>
          <p:nvPr/>
        </p:nvPicPr>
        <p:blipFill>
          <a:blip r:embed="rId2" cstate="print"/>
          <a:srcRect l="5433" t="7559" r="4016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Elena\Desktop\0-02-05-816a3b1766e52ba2c67bb235b49a19179c4fd689f17df908397d4ef391cdd804_6485562bdd69226c.jpg"/>
          <p:cNvPicPr>
            <a:picLocks noChangeAspect="1" noChangeArrowheads="1"/>
          </p:cNvPicPr>
          <p:nvPr/>
        </p:nvPicPr>
        <p:blipFill>
          <a:blip r:embed="rId2" cstate="print"/>
          <a:srcRect l="472" t="2835" r="945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Elena\Desktop\0-02-05-d99769c7a51e669b81626abc82a00325d50b8253a0ff867ecb35f0930ad642b9_beab4375a1210094.jpg"/>
          <p:cNvPicPr>
            <a:picLocks noChangeAspect="1" noChangeArrowheads="1"/>
          </p:cNvPicPr>
          <p:nvPr/>
        </p:nvPicPr>
        <p:blipFill>
          <a:blip r:embed="rId2" cstate="print"/>
          <a:srcRect l="3543" t="4724" r="3780"/>
          <a:stretch>
            <a:fillRect/>
          </a:stretch>
        </p:blipFill>
        <p:spPr bwMode="auto">
          <a:xfrm>
            <a:off x="467544" y="260648"/>
            <a:ext cx="8208911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Elena\Desktop\0-02-05-014ead108b9295a5d7f25e2ffeee26ddbb6b40d7ad6df6a1b4f2f4e639adc987_897e915b9007ac3f.jpg"/>
          <p:cNvPicPr>
            <a:picLocks noChangeAspect="1" noChangeArrowheads="1"/>
          </p:cNvPicPr>
          <p:nvPr/>
        </p:nvPicPr>
        <p:blipFill>
          <a:blip r:embed="rId2" cstate="print"/>
          <a:srcRect l="3543" t="2835" r="472"/>
          <a:stretch>
            <a:fillRect/>
          </a:stretch>
        </p:blipFill>
        <p:spPr bwMode="auto">
          <a:xfrm>
            <a:off x="467544" y="260648"/>
            <a:ext cx="8208912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Elena\Desktop\0-02-05-040705dd3bc39396dd1cc55729f7335d7d7f3a918b68e264ed954cd0f15b252c_389c74fd1ae22186.jpg"/>
          <p:cNvPicPr>
            <a:picLocks noChangeAspect="1" noChangeArrowheads="1"/>
          </p:cNvPicPr>
          <p:nvPr/>
        </p:nvPicPr>
        <p:blipFill>
          <a:blip r:embed="rId2" cstate="print"/>
          <a:srcRect l="945" t="4409" r="1417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0-02-05-2a4827ac1033a8101df4f97d61e74cd91edd80b25efd03f85d38d7d80fb741d4_3d6b03165edc06eb.jpg"/>
          <p:cNvPicPr>
            <a:picLocks noChangeAspect="1" noChangeArrowheads="1"/>
          </p:cNvPicPr>
          <p:nvPr/>
        </p:nvPicPr>
        <p:blipFill>
          <a:blip r:embed="rId2" cstate="print"/>
          <a:srcRect l="3307" t="3465" r="3543" b="7559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0-02-05-5b9fef8748fa39916223edfc27d88151cf02fedbc24feb7f1fe7106a6bebbb00_e1d3818afa483c6e.jpg"/>
          <p:cNvPicPr>
            <a:picLocks noChangeAspect="1" noChangeArrowheads="1"/>
          </p:cNvPicPr>
          <p:nvPr/>
        </p:nvPicPr>
        <p:blipFill>
          <a:blip r:embed="rId2" cstate="print"/>
          <a:srcRect l="2126" t="7559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0-02-05-b828aab641e1516536cdcd37e3b09f2e12eb1181ffe9a67becb94618329c8257_2f10701e93d9005c.jpg"/>
          <p:cNvPicPr>
            <a:picLocks noChangeAspect="1" noChangeArrowheads="1"/>
          </p:cNvPicPr>
          <p:nvPr/>
        </p:nvPicPr>
        <p:blipFill>
          <a:blip r:embed="rId2" cstate="print"/>
          <a:srcRect l="4252" t="4724" r="4724"/>
          <a:stretch>
            <a:fillRect/>
          </a:stretch>
        </p:blipFill>
        <p:spPr bwMode="auto">
          <a:xfrm>
            <a:off x="467544" y="260648"/>
            <a:ext cx="8208912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0-02-05-2d0044cb01f9f66297fee41a61daddec8587b4dd48b33acc0411fd6b15b6dc12_97b5a073f0208c20.jpg"/>
          <p:cNvPicPr>
            <a:picLocks noChangeAspect="1" noChangeArrowheads="1"/>
          </p:cNvPicPr>
          <p:nvPr/>
        </p:nvPicPr>
        <p:blipFill>
          <a:blip r:embed="rId2" cstate="print"/>
          <a:srcRect l="236" r="6142" b="2205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\Desktop\0-02-05-4a2e5fba2fb149e3aaac73f5dd14839fa1588f10fce9340f0c3a7cbbe3da7db2_c46e87f09eff7071.jpg"/>
          <p:cNvPicPr>
            <a:picLocks noChangeAspect="1" noChangeArrowheads="1"/>
          </p:cNvPicPr>
          <p:nvPr/>
        </p:nvPicPr>
        <p:blipFill>
          <a:blip r:embed="rId2" cstate="print"/>
          <a:srcRect l="945" t="2835" r="3780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lena\Desktop\0-02-05-e4fa7de997452198170b9d82e384aab8a312379b097db2273423dbb9763d2998_4cfb6f5f1fd38674.jpg"/>
          <p:cNvPicPr>
            <a:picLocks noChangeAspect="1" noChangeArrowheads="1"/>
          </p:cNvPicPr>
          <p:nvPr/>
        </p:nvPicPr>
        <p:blipFill>
          <a:blip r:embed="rId2" cstate="print"/>
          <a:srcRect t="6299"/>
          <a:stretch>
            <a:fillRect/>
          </a:stretch>
        </p:blipFill>
        <p:spPr bwMode="auto">
          <a:xfrm>
            <a:off x="467544" y="260648"/>
            <a:ext cx="8208912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0-02-05-d3bccfc3bdbcefa89ea87b8b87a298447ee8b7788a53bfdb162746c9292b2aed_cf2a58cedd2ed13.jpg"/>
          <p:cNvPicPr>
            <a:picLocks noChangeAspect="1" noChangeArrowheads="1"/>
          </p:cNvPicPr>
          <p:nvPr/>
        </p:nvPicPr>
        <p:blipFill>
          <a:blip r:embed="rId2" cstate="print"/>
          <a:srcRect l="5197" t="5669" r="8031" b="3150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\Desktop\0-02-05-1d425bb8386f75882f58e04650c538769f115ccbac36824d1afc97854db54060_e835ad5a4996b7f6.jpg"/>
          <p:cNvPicPr>
            <a:picLocks noChangeAspect="1" noChangeArrowheads="1"/>
          </p:cNvPicPr>
          <p:nvPr/>
        </p:nvPicPr>
        <p:blipFill>
          <a:blip r:embed="rId2" cstate="print"/>
          <a:srcRect l="2835" t="6299" r="3307" b="6299"/>
          <a:stretch>
            <a:fillRect/>
          </a:stretch>
        </p:blipFill>
        <p:spPr bwMode="auto">
          <a:xfrm>
            <a:off x="467544" y="260648"/>
            <a:ext cx="8208912" cy="5875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lena\Desktop\0-02-05-64885a2ac07609df1f506b66174a31e12cdd2c6305f97d598e900cfe70834076_49220f003e468bdf.jpg"/>
          <p:cNvPicPr>
            <a:picLocks noChangeAspect="1" noChangeArrowheads="1"/>
          </p:cNvPicPr>
          <p:nvPr/>
        </p:nvPicPr>
        <p:blipFill>
          <a:blip r:embed="rId2" cstate="print"/>
          <a:srcRect l="2835" t="7559" r="3780" b="3780"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0-02-05-3d8fdaa4bbd1407c8d2c4a99fcc763ec42701c3463c85d36f564de6612c4226d_ec42e2d01ccdb1fc.jpg"/>
          <p:cNvPicPr>
            <a:picLocks noChangeAspect="1" noChangeArrowheads="1"/>
          </p:cNvPicPr>
          <p:nvPr/>
        </p:nvPicPr>
        <p:blipFill>
          <a:blip r:embed="rId2" cstate="print"/>
          <a:srcRect l="4488" t="11654" r="6142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0-02-05-4477b38452b36cd6484bdbd7b07f6684c152fffdb0b2335158fe58b85f35ce5f_33d50ce6354adc6f.jpg"/>
          <p:cNvPicPr>
            <a:picLocks noChangeAspect="1" noChangeArrowheads="1"/>
          </p:cNvPicPr>
          <p:nvPr/>
        </p:nvPicPr>
        <p:blipFill>
          <a:blip r:embed="rId2" cstate="print"/>
          <a:srcRect l="3071" t="2205" r="3543" b="7559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lena\Desktop\0-02-05-5528c2794a580aeed2fda4c248996b0502b20879b819ffc034720ec0828dabe7_8f042abc13885b67.jpg"/>
          <p:cNvPicPr>
            <a:picLocks noChangeAspect="1" noChangeArrowheads="1"/>
          </p:cNvPicPr>
          <p:nvPr/>
        </p:nvPicPr>
        <p:blipFill>
          <a:blip r:embed="rId2" cstate="print"/>
          <a:srcRect r="1890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lena\Desktop\0-02-05-013fb343cb09caef87ac95e7f8f8d82ad07addb6ba8aab738e5b67a8f2a9258d_4f088afd4a6c2f44.jpg"/>
          <p:cNvPicPr>
            <a:picLocks noChangeAspect="1" noChangeArrowheads="1"/>
          </p:cNvPicPr>
          <p:nvPr/>
        </p:nvPicPr>
        <p:blipFill>
          <a:blip r:embed="rId2" cstate="print"/>
          <a:srcRect t="4724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1.Моя визитка: личные данные, мои документы, мои достижения 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воспитанников, мое хобби.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копилка: обобщение опыта, инновационная деятельность, авторские разработки, участие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проектная деятельность, публикации.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Для вас,  родители: дистанционная работа, консультации, родительские собрания, опросы.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Новости.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Видеогалерея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Обратная связь.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Контакты.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10. Нормативная - правовая база.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Электронные образовательные ресурсы.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12. Виртуальная экскурсия.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0-02-05-a1d53b4b56850aab796d67acddb5e4a554d19ba88a2cfbf9a71c5542db7107f8_b8bb44de53e75097.jpg"/>
          <p:cNvPicPr>
            <a:picLocks noChangeAspect="1" noChangeArrowheads="1"/>
          </p:cNvPicPr>
          <p:nvPr/>
        </p:nvPicPr>
        <p:blipFill>
          <a:blip r:embed="rId2" cstate="print"/>
          <a:srcRect t="11339" r="1654" b="23622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 в создании сайта и </a:t>
            </a:r>
            <a:r>
              <a:rPr lang="ru-RU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Elena\Desktop\0-02-05-1ed8e8919b399dc0a5609654892d3ccee6633749b8501b4aa0e3203facc03281_8699d4963e41a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0-02-05-84d7ea2ab695fb091ee2de537e1b3f9be07ddcf76cb25b3f068e070439950002_f04000cbac73fae2.jpg"/>
          <p:cNvPicPr>
            <a:picLocks noChangeAspect="1" noChangeArrowheads="1"/>
          </p:cNvPicPr>
          <p:nvPr/>
        </p:nvPicPr>
        <p:blipFill>
          <a:blip r:embed="rId2" cstate="print"/>
          <a:srcRect l="3543" t="6299" r="3780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0-02-05-bd94c5aef51e7e8a82e8dab51c7e043cf3e298e6c0508bc776e22bc9d93e9eb2_2639496f53b989c5.jpg"/>
          <p:cNvPicPr>
            <a:picLocks noChangeAspect="1" noChangeArrowheads="1"/>
          </p:cNvPicPr>
          <p:nvPr/>
        </p:nvPicPr>
        <p:blipFill>
          <a:blip r:embed="rId2" cstate="print"/>
          <a:srcRect r="709"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lena\Desktop\0-02-05-55ac2b5902c48014e61a7dcf747752ebb5564493d5f55ffef6d6ab7952cbd059_5661f337c72edded.jpg"/>
          <p:cNvPicPr>
            <a:picLocks noChangeAspect="1" noChangeArrowheads="1"/>
          </p:cNvPicPr>
          <p:nvPr/>
        </p:nvPicPr>
        <p:blipFill>
          <a:blip r:embed="rId2" cstate="print"/>
          <a:srcRect l="1417"/>
          <a:stretch>
            <a:fillRect/>
          </a:stretch>
        </p:blipFill>
        <p:spPr bwMode="auto">
          <a:xfrm>
            <a:off x="467544" y="26064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0-02-05-e0ca8be5e16661ed52cd7d3d22d8ec342f2626a0010a840a54b34ebc6080d1a2_3312547d0ce7abe4.jpg"/>
          <p:cNvPicPr>
            <a:picLocks noChangeAspect="1" noChangeArrowheads="1"/>
          </p:cNvPicPr>
          <p:nvPr/>
        </p:nvPicPr>
        <p:blipFill>
          <a:blip r:embed="rId2" cstate="print"/>
          <a:srcRect l="1654" r="2362" b="1890"/>
          <a:stretch>
            <a:fillRect/>
          </a:stretch>
        </p:blipFill>
        <p:spPr bwMode="auto">
          <a:xfrm>
            <a:off x="0" y="260648"/>
            <a:ext cx="867645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152</Words>
  <Application>Microsoft Office PowerPoint</Application>
  <PresentationFormat>Экран (4:3)</PresentationFormat>
  <Paragraphs>25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МДОАУ  «Детский сад № 91 комбинированного вида «Росинка» г. Орска»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Структура портфолио: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 «Детский сад № 91 комбинированного вида «Росинка» г. Орска» </dc:title>
  <dc:creator>Elena</dc:creator>
  <cp:lastModifiedBy>Elena</cp:lastModifiedBy>
  <cp:revision>32</cp:revision>
  <dcterms:created xsi:type="dcterms:W3CDTF">2022-04-03T16:29:40Z</dcterms:created>
  <dcterms:modified xsi:type="dcterms:W3CDTF">2022-04-07T09:38:21Z</dcterms:modified>
</cp:coreProperties>
</file>